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92" r:id="rId5"/>
  </p:sldMasterIdLst>
  <p:sldIdLst>
    <p:sldId id="277" r:id="rId6"/>
    <p:sldId id="267" r:id="rId7"/>
    <p:sldId id="286" r:id="rId8"/>
    <p:sldId id="282" r:id="rId9"/>
    <p:sldId id="288" r:id="rId10"/>
    <p:sldId id="270" r:id="rId11"/>
    <p:sldId id="284" r:id="rId12"/>
    <p:sldId id="285" r:id="rId13"/>
    <p:sldId id="283" r:id="rId14"/>
    <p:sldId id="280" r:id="rId15"/>
    <p:sldId id="289" r:id="rId16"/>
    <p:sldId id="281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D7A"/>
    <a:srgbClr val="E0D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83893-2F81-229F-F8B2-F34CDDF87EBF}" v="421" dt="2024-11-24T20:25:11.506"/>
    <p1510:client id="{9BB1CE49-F4E2-6F87-AB99-1A1A01A3D720}" v="1" dt="2024-11-24T22:22:32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ia Zaujecova" userId="S::narodny.koordinator@krizomkrajom.sk::b211b150-06a3-48dd-b669-71c8a9c1d97c" providerId="AD" clId="Web-{9E5225AE-676F-7477-7EB7-E625B15B8C11}"/>
    <pc:docChg chg="addSld delSld modSld sldOrd">
      <pc:chgData name="Terezia Zaujecova" userId="S::narodny.koordinator@krizomkrajom.sk::b211b150-06a3-48dd-b669-71c8a9c1d97c" providerId="AD" clId="Web-{9E5225AE-676F-7477-7EB7-E625B15B8C11}" dt="2024-06-26T20:38:38.960" v="798" actId="20577"/>
      <pc:docMkLst>
        <pc:docMk/>
      </pc:docMkLst>
      <pc:sldChg chg="del">
        <pc:chgData name="Terezia Zaujecova" userId="S::narodny.koordinator@krizomkrajom.sk::b211b150-06a3-48dd-b669-71c8a9c1d97c" providerId="AD" clId="Web-{9E5225AE-676F-7477-7EB7-E625B15B8C11}" dt="2024-06-26T19:51:41.543" v="96"/>
        <pc:sldMkLst>
          <pc:docMk/>
          <pc:sldMk cId="3033737280" sldId="263"/>
        </pc:sldMkLst>
      </pc:sldChg>
      <pc:sldChg chg="modSp add mod setBg">
        <pc:chgData name="Terezia Zaujecova" userId="S::narodny.koordinator@krizomkrajom.sk::b211b150-06a3-48dd-b669-71c8a9c1d97c" providerId="AD" clId="Web-{9E5225AE-676F-7477-7EB7-E625B15B8C11}" dt="2024-06-26T20:38:38.960" v="798" actId="20577"/>
        <pc:sldMkLst>
          <pc:docMk/>
          <pc:sldMk cId="0" sldId="267"/>
        </pc:sldMkLst>
      </pc:sldChg>
      <pc:sldChg chg="ord">
        <pc:chgData name="Terezia Zaujecova" userId="S::narodny.koordinator@krizomkrajom.sk::b211b150-06a3-48dd-b669-71c8a9c1d97c" providerId="AD" clId="Web-{9E5225AE-676F-7477-7EB7-E625B15B8C11}" dt="2024-06-26T20:21:19.453" v="202"/>
        <pc:sldMkLst>
          <pc:docMk/>
          <pc:sldMk cId="0" sldId="268"/>
        </pc:sldMkLst>
      </pc:sldChg>
      <pc:sldChg chg="modSp">
        <pc:chgData name="Terezia Zaujecova" userId="S::narodny.koordinator@krizomkrajom.sk::b211b150-06a3-48dd-b669-71c8a9c1d97c" providerId="AD" clId="Web-{9E5225AE-676F-7477-7EB7-E625B15B8C11}" dt="2024-06-26T19:35:16.954" v="94" actId="20577"/>
        <pc:sldMkLst>
          <pc:docMk/>
          <pc:sldMk cId="3544306715" sldId="277"/>
        </pc:sldMkLst>
      </pc:sldChg>
      <pc:sldChg chg="addSp delSp modSp">
        <pc:chgData name="Terezia Zaujecova" userId="S::narodny.koordinator@krizomkrajom.sk::b211b150-06a3-48dd-b669-71c8a9c1d97c" providerId="AD" clId="Web-{9E5225AE-676F-7477-7EB7-E625B15B8C11}" dt="2024-06-26T20:20:50.514" v="201" actId="20577"/>
        <pc:sldMkLst>
          <pc:docMk/>
          <pc:sldMk cId="3101261404" sldId="278"/>
        </pc:sldMkLst>
      </pc:sldChg>
      <pc:sldChg chg="delSp modSp ord">
        <pc:chgData name="Terezia Zaujecova" userId="S::narodny.koordinator@krizomkrajom.sk::b211b150-06a3-48dd-b669-71c8a9c1d97c" providerId="AD" clId="Web-{9E5225AE-676F-7477-7EB7-E625B15B8C11}" dt="2024-06-26T19:35:27.314" v="95"/>
        <pc:sldMkLst>
          <pc:docMk/>
          <pc:sldMk cId="2468983041" sldId="282"/>
        </pc:sldMkLst>
      </pc:sldChg>
      <pc:sldChg chg="new del">
        <pc:chgData name="Terezia Zaujecova" userId="S::narodny.koordinator@krizomkrajom.sk::b211b150-06a3-48dd-b669-71c8a9c1d97c" providerId="AD" clId="Web-{9E5225AE-676F-7477-7EB7-E625B15B8C11}" dt="2024-06-26T20:22:32.081" v="205"/>
        <pc:sldMkLst>
          <pc:docMk/>
          <pc:sldMk cId="2491698997" sldId="283"/>
        </pc:sldMkLst>
      </pc:sldChg>
    </pc:docChg>
  </pc:docChgLst>
  <pc:docChgLst>
    <pc:chgData name="Terezia Zaujecova" userId="S::narodny.koordinator@krizomkrajom.sk::b211b150-06a3-48dd-b669-71c8a9c1d97c" providerId="AD" clId="Web-{9BB1CE49-F4E2-6F87-AB99-1A1A01A3D720}"/>
    <pc:docChg chg="modSld">
      <pc:chgData name="Terezia Zaujecova" userId="S::narodny.koordinator@krizomkrajom.sk::b211b150-06a3-48dd-b669-71c8a9c1d97c" providerId="AD" clId="Web-{9BB1CE49-F4E2-6F87-AB99-1A1A01A3D720}" dt="2024-11-24T22:22:32.157" v="0" actId="1076"/>
      <pc:docMkLst>
        <pc:docMk/>
      </pc:docMkLst>
      <pc:sldChg chg="modSp">
        <pc:chgData name="Terezia Zaujecova" userId="S::narodny.koordinator@krizomkrajom.sk::b211b150-06a3-48dd-b669-71c8a9c1d97c" providerId="AD" clId="Web-{9BB1CE49-F4E2-6F87-AB99-1A1A01A3D720}" dt="2024-11-24T22:22:32.157" v="0" actId="1076"/>
        <pc:sldMkLst>
          <pc:docMk/>
          <pc:sldMk cId="0" sldId="267"/>
        </pc:sldMkLst>
        <pc:picChg chg="mod">
          <ac:chgData name="Terezia Zaujecova" userId="S::narodny.koordinator@krizomkrajom.sk::b211b150-06a3-48dd-b669-71c8a9c1d97c" providerId="AD" clId="Web-{9BB1CE49-F4E2-6F87-AB99-1A1A01A3D720}" dt="2024-11-24T22:22:32.157" v="0" actId="1076"/>
          <ac:picMkLst>
            <pc:docMk/>
            <pc:sldMk cId="0" sldId="267"/>
            <ac:picMk id="6" creationId="{63B58C6C-7DF9-E4AA-D6B5-E8283C4DE5BF}"/>
          </ac:picMkLst>
        </pc:picChg>
      </pc:sldChg>
    </pc:docChg>
  </pc:docChgLst>
  <pc:docChgLst>
    <pc:chgData name="Terezia Zaujecova" userId="S::narodny.koordinator@krizomkrajom.sk::b211b150-06a3-48dd-b669-71c8a9c1d97c" providerId="AD" clId="Web-{00083893-2F81-229F-F8B2-F34CDDF87EBF}"/>
    <pc:docChg chg="delSld modSld">
      <pc:chgData name="Terezia Zaujecova" userId="S::narodny.koordinator@krizomkrajom.sk::b211b150-06a3-48dd-b669-71c8a9c1d97c" providerId="AD" clId="Web-{00083893-2F81-229F-F8B2-F34CDDF87EBF}" dt="2024-11-24T20:25:11.506" v="302" actId="14100"/>
      <pc:docMkLst>
        <pc:docMk/>
      </pc:docMkLst>
      <pc:sldChg chg="modSp">
        <pc:chgData name="Terezia Zaujecova" userId="S::narodny.koordinator@krizomkrajom.sk::b211b150-06a3-48dd-b669-71c8a9c1d97c" providerId="AD" clId="Web-{00083893-2F81-229F-F8B2-F34CDDF87EBF}" dt="2024-11-24T20:07:41.451" v="222" actId="14100"/>
        <pc:sldMkLst>
          <pc:docMk/>
          <pc:sldMk cId="0" sldId="267"/>
        </pc:sldMkLst>
        <pc:spChg chg="mod">
          <ac:chgData name="Terezia Zaujecova" userId="S::narodny.koordinator@krizomkrajom.sk::b211b150-06a3-48dd-b669-71c8a9c1d97c" providerId="AD" clId="Web-{00083893-2F81-229F-F8B2-F34CDDF87EBF}" dt="2024-11-24T20:07:41.451" v="222" actId="14100"/>
          <ac:spMkLst>
            <pc:docMk/>
            <pc:sldMk cId="0" sldId="267"/>
            <ac:spMk id="17" creationId="{233EBE38-4DEC-90BB-6325-8B6A65A85860}"/>
          </ac:spMkLst>
        </pc:spChg>
      </pc:sldChg>
      <pc:sldChg chg="modSp">
        <pc:chgData name="Terezia Zaujecova" userId="S::narodny.koordinator@krizomkrajom.sk::b211b150-06a3-48dd-b669-71c8a9c1d97c" providerId="AD" clId="Web-{00083893-2F81-229F-F8B2-F34CDDF87EBF}" dt="2024-11-24T20:16:10.595" v="244" actId="20577"/>
        <pc:sldMkLst>
          <pc:docMk/>
          <pc:sldMk cId="3722075393" sldId="270"/>
        </pc:sldMkLst>
        <pc:spChg chg="mod">
          <ac:chgData name="Terezia Zaujecova" userId="S::narodny.koordinator@krizomkrajom.sk::b211b150-06a3-48dd-b669-71c8a9c1d97c" providerId="AD" clId="Web-{00083893-2F81-229F-F8B2-F34CDDF87EBF}" dt="2024-11-24T20:16:10.595" v="244" actId="20577"/>
          <ac:spMkLst>
            <pc:docMk/>
            <pc:sldMk cId="3722075393" sldId="270"/>
            <ac:spMk id="2" creationId="{643E9515-7FE0-5BBB-3E2E-C517A22EC2AF}"/>
          </ac:spMkLst>
        </pc:spChg>
      </pc:sldChg>
      <pc:sldChg chg="modSp">
        <pc:chgData name="Terezia Zaujecova" userId="S::narodny.koordinator@krizomkrajom.sk::b211b150-06a3-48dd-b669-71c8a9c1d97c" providerId="AD" clId="Web-{00083893-2F81-229F-F8B2-F34CDDF87EBF}" dt="2024-11-24T20:02:09.954" v="183" actId="14100"/>
        <pc:sldMkLst>
          <pc:docMk/>
          <pc:sldMk cId="3544306715" sldId="277"/>
        </pc:sldMkLst>
        <pc:spChg chg="mod">
          <ac:chgData name="Terezia Zaujecova" userId="S::narodny.koordinator@krizomkrajom.sk::b211b150-06a3-48dd-b669-71c8a9c1d97c" providerId="AD" clId="Web-{00083893-2F81-229F-F8B2-F34CDDF87EBF}" dt="2024-11-24T20:02:09.954" v="183" actId="14100"/>
          <ac:spMkLst>
            <pc:docMk/>
            <pc:sldMk cId="3544306715" sldId="277"/>
            <ac:spMk id="14" creationId="{669C6149-E031-D7C8-F530-C65E645E48AC}"/>
          </ac:spMkLst>
        </pc:spChg>
        <pc:spChg chg="mod">
          <ac:chgData name="Terezia Zaujecova" userId="S::narodny.koordinator@krizomkrajom.sk::b211b150-06a3-48dd-b669-71c8a9c1d97c" providerId="AD" clId="Web-{00083893-2F81-229F-F8B2-F34CDDF87EBF}" dt="2024-11-24T19:09:41.587" v="21" actId="20577"/>
          <ac:spMkLst>
            <pc:docMk/>
            <pc:sldMk cId="3544306715" sldId="277"/>
            <ac:spMk id="17" creationId="{6C65DBE4-CAF4-4435-AF0B-1B1602D25FEC}"/>
          </ac:spMkLst>
        </pc:spChg>
        <pc:picChg chg="mod">
          <ac:chgData name="Terezia Zaujecova" userId="S::narodny.koordinator@krizomkrajom.sk::b211b150-06a3-48dd-b669-71c8a9c1d97c" providerId="AD" clId="Web-{00083893-2F81-229F-F8B2-F34CDDF87EBF}" dt="2024-11-24T19:09:44.962" v="22" actId="1076"/>
          <ac:picMkLst>
            <pc:docMk/>
            <pc:sldMk cId="3544306715" sldId="277"/>
            <ac:picMk id="3" creationId="{BC236EB3-8515-CFE0-32C0-A8E3CC44EB43}"/>
          </ac:picMkLst>
        </pc:picChg>
      </pc:sldChg>
      <pc:sldChg chg="del">
        <pc:chgData name="Terezia Zaujecova" userId="S::narodny.koordinator@krizomkrajom.sk::b211b150-06a3-48dd-b669-71c8a9c1d97c" providerId="AD" clId="Web-{00083893-2F81-229F-F8B2-F34CDDF87EBF}" dt="2024-11-24T20:08:36.781" v="223"/>
        <pc:sldMkLst>
          <pc:docMk/>
          <pc:sldMk cId="3101261404" sldId="278"/>
        </pc:sldMkLst>
      </pc:sldChg>
      <pc:sldChg chg="addSp delSp modSp">
        <pc:chgData name="Terezia Zaujecova" userId="S::narodny.koordinator@krizomkrajom.sk::b211b150-06a3-48dd-b669-71c8a9c1d97c" providerId="AD" clId="Web-{00083893-2F81-229F-F8B2-F34CDDF87EBF}" dt="2024-11-24T20:25:11.506" v="302" actId="14100"/>
        <pc:sldMkLst>
          <pc:docMk/>
          <pc:sldMk cId="4026218228" sldId="280"/>
        </pc:sldMkLst>
        <pc:picChg chg="add del mod">
          <ac:chgData name="Terezia Zaujecova" userId="S::narodny.koordinator@krizomkrajom.sk::b211b150-06a3-48dd-b669-71c8a9c1d97c" providerId="AD" clId="Web-{00083893-2F81-229F-F8B2-F34CDDF87EBF}" dt="2024-11-24T20:20:16.323" v="264"/>
          <ac:picMkLst>
            <pc:docMk/>
            <pc:sldMk cId="4026218228" sldId="280"/>
            <ac:picMk id="4" creationId="{56AF61E4-2E21-9CDA-21C0-19BACBF26604}"/>
          </ac:picMkLst>
        </pc:picChg>
        <pc:picChg chg="add del mod">
          <ac:chgData name="Terezia Zaujecova" userId="S::narodny.koordinator@krizomkrajom.sk::b211b150-06a3-48dd-b669-71c8a9c1d97c" providerId="AD" clId="Web-{00083893-2F81-229F-F8B2-F34CDDF87EBF}" dt="2024-11-24T20:21:58.467" v="269"/>
          <ac:picMkLst>
            <pc:docMk/>
            <pc:sldMk cId="4026218228" sldId="280"/>
            <ac:picMk id="5" creationId="{BB5335A4-EE56-A4B2-AF9A-7A9109064DDF}"/>
          </ac:picMkLst>
        </pc:picChg>
        <pc:picChg chg="add mod">
          <ac:chgData name="Terezia Zaujecova" userId="S::narodny.koordinator@krizomkrajom.sk::b211b150-06a3-48dd-b669-71c8a9c1d97c" providerId="AD" clId="Web-{00083893-2F81-229F-F8B2-F34CDDF87EBF}" dt="2024-11-24T20:24:25.504" v="297" actId="14100"/>
          <ac:picMkLst>
            <pc:docMk/>
            <pc:sldMk cId="4026218228" sldId="280"/>
            <ac:picMk id="6" creationId="{29D76DAD-2B8B-60CE-ACEB-CCBF2835BF1B}"/>
          </ac:picMkLst>
        </pc:picChg>
        <pc:picChg chg="add mod">
          <ac:chgData name="Terezia Zaujecova" userId="S::narodny.koordinator@krizomkrajom.sk::b211b150-06a3-48dd-b669-71c8a9c1d97c" providerId="AD" clId="Web-{00083893-2F81-229F-F8B2-F34CDDF87EBF}" dt="2024-11-24T20:22:57.798" v="279" actId="14100"/>
          <ac:picMkLst>
            <pc:docMk/>
            <pc:sldMk cId="4026218228" sldId="280"/>
            <ac:picMk id="7" creationId="{40FD0F02-4850-AC9A-99B4-B9C7B29F5231}"/>
          </ac:picMkLst>
        </pc:picChg>
        <pc:picChg chg="mod ord">
          <ac:chgData name="Terezia Zaujecova" userId="S::narodny.koordinator@krizomkrajom.sk::b211b150-06a3-48dd-b669-71c8a9c1d97c" providerId="AD" clId="Web-{00083893-2F81-229F-F8B2-F34CDDF87EBF}" dt="2024-11-24T20:24:45.849" v="299"/>
          <ac:picMkLst>
            <pc:docMk/>
            <pc:sldMk cId="4026218228" sldId="280"/>
            <ac:picMk id="14" creationId="{731550D3-D5C0-4F10-9A38-59754854E850}"/>
          </ac:picMkLst>
        </pc:picChg>
        <pc:picChg chg="mod ord">
          <ac:chgData name="Terezia Zaujecova" userId="S::narodny.koordinator@krizomkrajom.sk::b211b150-06a3-48dd-b669-71c8a9c1d97c" providerId="AD" clId="Web-{00083893-2F81-229F-F8B2-F34CDDF87EBF}" dt="2024-11-24T20:25:11.506" v="302" actId="14100"/>
          <ac:picMkLst>
            <pc:docMk/>
            <pc:sldMk cId="4026218228" sldId="280"/>
            <ac:picMk id="15" creationId="{D8AE57EC-391A-6894-6BC4-A289B5617C30}"/>
          </ac:picMkLst>
        </pc:picChg>
        <pc:picChg chg="mod">
          <ac:chgData name="Terezia Zaujecova" userId="S::narodny.koordinator@krizomkrajom.sk::b211b150-06a3-48dd-b669-71c8a9c1d97c" providerId="AD" clId="Web-{00083893-2F81-229F-F8B2-F34CDDF87EBF}" dt="2024-11-24T20:25:05.849" v="301" actId="14100"/>
          <ac:picMkLst>
            <pc:docMk/>
            <pc:sldMk cId="4026218228" sldId="280"/>
            <ac:picMk id="18" creationId="{3CAEB038-A6B9-700D-C74A-71D115703A9B}"/>
          </ac:picMkLst>
        </pc:picChg>
        <pc:picChg chg="mod">
          <ac:chgData name="Terezia Zaujecova" userId="S::narodny.koordinator@krizomkrajom.sk::b211b150-06a3-48dd-b669-71c8a9c1d97c" providerId="AD" clId="Web-{00083893-2F81-229F-F8B2-F34CDDF87EBF}" dt="2024-11-24T20:23:04.626" v="280" actId="1076"/>
          <ac:picMkLst>
            <pc:docMk/>
            <pc:sldMk cId="4026218228" sldId="280"/>
            <ac:picMk id="19" creationId="{D561F5F6-D44D-8620-501C-BF021492B199}"/>
          </ac:picMkLst>
        </pc:picChg>
        <pc:picChg chg="mod">
          <ac:chgData name="Terezia Zaujecova" userId="S::narodny.koordinator@krizomkrajom.sk::b211b150-06a3-48dd-b669-71c8a9c1d97c" providerId="AD" clId="Web-{00083893-2F81-229F-F8B2-F34CDDF87EBF}" dt="2024-11-24T20:22:25.906" v="274" actId="1076"/>
          <ac:picMkLst>
            <pc:docMk/>
            <pc:sldMk cId="4026218228" sldId="280"/>
            <ac:picMk id="22" creationId="{D4B3B0D6-ED9B-FDDD-5ADD-1F8FAC1A62DB}"/>
          </ac:picMkLst>
        </pc:picChg>
      </pc:sldChg>
      <pc:sldChg chg="modSp">
        <pc:chgData name="Terezia Zaujecova" userId="S::narodny.koordinator@krizomkrajom.sk::b211b150-06a3-48dd-b669-71c8a9c1d97c" providerId="AD" clId="Web-{00083893-2F81-229F-F8B2-F34CDDF87EBF}" dt="2024-11-24T20:15:53.641" v="242" actId="20577"/>
        <pc:sldMkLst>
          <pc:docMk/>
          <pc:sldMk cId="2468983041" sldId="282"/>
        </pc:sldMkLst>
        <pc:spChg chg="mod">
          <ac:chgData name="Terezia Zaujecova" userId="S::narodny.koordinator@krizomkrajom.sk::b211b150-06a3-48dd-b669-71c8a9c1d97c" providerId="AD" clId="Web-{00083893-2F81-229F-F8B2-F34CDDF87EBF}" dt="2024-11-24T20:15:53.641" v="242" actId="20577"/>
          <ac:spMkLst>
            <pc:docMk/>
            <pc:sldMk cId="2468983041" sldId="282"/>
            <ac:spMk id="3" creationId="{92A1A288-0055-E4FF-F858-9F86ED8FC2E5}"/>
          </ac:spMkLst>
        </pc:spChg>
      </pc:sldChg>
      <pc:sldChg chg="addSp modSp">
        <pc:chgData name="Terezia Zaujecova" userId="S::narodny.koordinator@krizomkrajom.sk::b211b150-06a3-48dd-b669-71c8a9c1d97c" providerId="AD" clId="Web-{00083893-2F81-229F-F8B2-F34CDDF87EBF}" dt="2024-11-24T20:17:49.708" v="255" actId="1076"/>
        <pc:sldMkLst>
          <pc:docMk/>
          <pc:sldMk cId="219101768" sldId="283"/>
        </pc:sldMkLst>
        <pc:spChg chg="mod">
          <ac:chgData name="Terezia Zaujecova" userId="S::narodny.koordinator@krizomkrajom.sk::b211b150-06a3-48dd-b669-71c8a9c1d97c" providerId="AD" clId="Web-{00083893-2F81-229F-F8B2-F34CDDF87EBF}" dt="2024-11-24T20:16:46.315" v="251" actId="20577"/>
          <ac:spMkLst>
            <pc:docMk/>
            <pc:sldMk cId="219101768" sldId="283"/>
            <ac:spMk id="3" creationId="{3F047C97-3173-321D-5869-DC5F233FD581}"/>
          </ac:spMkLst>
        </pc:spChg>
        <pc:picChg chg="mod">
          <ac:chgData name="Terezia Zaujecova" userId="S::narodny.koordinator@krizomkrajom.sk::b211b150-06a3-48dd-b669-71c8a9c1d97c" providerId="AD" clId="Web-{00083893-2F81-229F-F8B2-F34CDDF87EBF}" dt="2024-11-24T20:17:49.708" v="255" actId="1076"/>
          <ac:picMkLst>
            <pc:docMk/>
            <pc:sldMk cId="219101768" sldId="283"/>
            <ac:picMk id="5" creationId="{0D8F22AB-66BA-7612-A837-C76C54DF39F2}"/>
          </ac:picMkLst>
        </pc:picChg>
        <pc:picChg chg="add mod">
          <ac:chgData name="Terezia Zaujecova" userId="S::narodny.koordinator@krizomkrajom.sk::b211b150-06a3-48dd-b669-71c8a9c1d97c" providerId="AD" clId="Web-{00083893-2F81-229F-F8B2-F34CDDF87EBF}" dt="2024-11-24T20:17:44.989" v="254" actId="1076"/>
          <ac:picMkLst>
            <pc:docMk/>
            <pc:sldMk cId="219101768" sldId="283"/>
            <ac:picMk id="8" creationId="{4B078A87-F294-8976-CF1A-1364AABB393D}"/>
          </ac:picMkLst>
        </pc:picChg>
      </pc:sldChg>
      <pc:sldChg chg="modSp">
        <pc:chgData name="Terezia Zaujecova" userId="S::narodny.koordinator@krizomkrajom.sk::b211b150-06a3-48dd-b669-71c8a9c1d97c" providerId="AD" clId="Web-{00083893-2F81-229F-F8B2-F34CDDF87EBF}" dt="2024-11-24T20:09:34.674" v="227" actId="20577"/>
        <pc:sldMkLst>
          <pc:docMk/>
          <pc:sldMk cId="1117186419" sldId="285"/>
        </pc:sldMkLst>
        <pc:spChg chg="mod">
          <ac:chgData name="Terezia Zaujecova" userId="S::narodny.koordinator@krizomkrajom.sk::b211b150-06a3-48dd-b669-71c8a9c1d97c" providerId="AD" clId="Web-{00083893-2F81-229F-F8B2-F34CDDF87EBF}" dt="2024-11-24T20:09:34.674" v="227" actId="20577"/>
          <ac:spMkLst>
            <pc:docMk/>
            <pc:sldMk cId="1117186419" sldId="285"/>
            <ac:spMk id="3" creationId="{3F047C97-3173-321D-5869-DC5F233FD581}"/>
          </ac:spMkLst>
        </pc:spChg>
      </pc:sldChg>
      <pc:sldChg chg="delSp modSp">
        <pc:chgData name="Terezia Zaujecova" userId="S::narodny.koordinator@krizomkrajom.sk::b211b150-06a3-48dd-b669-71c8a9c1d97c" providerId="AD" clId="Web-{00083893-2F81-229F-F8B2-F34CDDF87EBF}" dt="2024-11-24T20:02:26.611" v="185" actId="20577"/>
        <pc:sldMkLst>
          <pc:docMk/>
          <pc:sldMk cId="3166091551" sldId="286"/>
        </pc:sldMkLst>
        <pc:spChg chg="mod">
          <ac:chgData name="Terezia Zaujecova" userId="S::narodny.koordinator@krizomkrajom.sk::b211b150-06a3-48dd-b669-71c8a9c1d97c" providerId="AD" clId="Web-{00083893-2F81-229F-F8B2-F34CDDF87EBF}" dt="2024-11-24T19:58:46.290" v="153" actId="20577"/>
          <ac:spMkLst>
            <pc:docMk/>
            <pc:sldMk cId="3166091551" sldId="286"/>
            <ac:spMk id="4" creationId="{33C44A83-6567-C6D8-92C7-2B06CB977267}"/>
          </ac:spMkLst>
        </pc:spChg>
        <pc:spChg chg="mod">
          <ac:chgData name="Terezia Zaujecova" userId="S::narodny.koordinator@krizomkrajom.sk::b211b150-06a3-48dd-b669-71c8a9c1d97c" providerId="AD" clId="Web-{00083893-2F81-229F-F8B2-F34CDDF87EBF}" dt="2024-11-24T20:00:43.029" v="171" actId="1076"/>
          <ac:spMkLst>
            <pc:docMk/>
            <pc:sldMk cId="3166091551" sldId="286"/>
            <ac:spMk id="5" creationId="{FB70142B-6574-C257-0ECE-26A44A163E63}"/>
          </ac:spMkLst>
        </pc:spChg>
        <pc:spChg chg="mod">
          <ac:chgData name="Terezia Zaujecova" userId="S::narodny.koordinator@krizomkrajom.sk::b211b150-06a3-48dd-b669-71c8a9c1d97c" providerId="AD" clId="Web-{00083893-2F81-229F-F8B2-F34CDDF87EBF}" dt="2024-11-24T20:01:19.655" v="175" actId="14100"/>
          <ac:spMkLst>
            <pc:docMk/>
            <pc:sldMk cId="3166091551" sldId="286"/>
            <ac:spMk id="7" creationId="{B9A2E8CF-4AD5-B542-541A-DFCE135CC006}"/>
          </ac:spMkLst>
        </pc:spChg>
        <pc:spChg chg="mod">
          <ac:chgData name="Terezia Zaujecova" userId="S::narodny.koordinator@krizomkrajom.sk::b211b150-06a3-48dd-b669-71c8a9c1d97c" providerId="AD" clId="Web-{00083893-2F81-229F-F8B2-F34CDDF87EBF}" dt="2024-11-24T20:02:26.611" v="185" actId="20577"/>
          <ac:spMkLst>
            <pc:docMk/>
            <pc:sldMk cId="3166091551" sldId="286"/>
            <ac:spMk id="8" creationId="{838D3492-E917-0C41-A243-376CC4603ACD}"/>
          </ac:spMkLst>
        </pc:spChg>
        <pc:spChg chg="mod">
          <ac:chgData name="Terezia Zaujecova" userId="S::narodny.koordinator@krizomkrajom.sk::b211b150-06a3-48dd-b669-71c8a9c1d97c" providerId="AD" clId="Web-{00083893-2F81-229F-F8B2-F34CDDF87EBF}" dt="2024-11-24T20:00:33.310" v="169" actId="1076"/>
          <ac:spMkLst>
            <pc:docMk/>
            <pc:sldMk cId="3166091551" sldId="286"/>
            <ac:spMk id="9" creationId="{82FFA485-988D-F22A-4516-A497EF7FB678}"/>
          </ac:spMkLst>
        </pc:spChg>
        <pc:spChg chg="mod">
          <ac:chgData name="Terezia Zaujecova" userId="S::narodny.koordinator@krizomkrajom.sk::b211b150-06a3-48dd-b669-71c8a9c1d97c" providerId="AD" clId="Web-{00083893-2F81-229F-F8B2-F34CDDF87EBF}" dt="2024-11-24T19:59:15.166" v="157" actId="14100"/>
          <ac:spMkLst>
            <pc:docMk/>
            <pc:sldMk cId="3166091551" sldId="286"/>
            <ac:spMk id="11" creationId="{A298EAC9-DCE8-54F1-2466-41BF69FBDEB6}"/>
          </ac:spMkLst>
        </pc:spChg>
        <pc:spChg chg="del">
          <ac:chgData name="Terezia Zaujecova" userId="S::narodny.koordinator@krizomkrajom.sk::b211b150-06a3-48dd-b669-71c8a9c1d97c" providerId="AD" clId="Web-{00083893-2F81-229F-F8B2-F34CDDF87EBF}" dt="2024-11-24T19:56:22.832" v="111"/>
          <ac:spMkLst>
            <pc:docMk/>
            <pc:sldMk cId="3166091551" sldId="286"/>
            <ac:spMk id="12" creationId="{448D8945-1FD7-5910-284D-47AF8CF2EAF7}"/>
          </ac:spMkLst>
        </pc:spChg>
        <pc:spChg chg="mod">
          <ac:chgData name="Terezia Zaujecova" userId="S::narodny.koordinator@krizomkrajom.sk::b211b150-06a3-48dd-b669-71c8a9c1d97c" providerId="AD" clId="Web-{00083893-2F81-229F-F8B2-F34CDDF87EBF}" dt="2024-11-24T19:57:56.789" v="138" actId="20577"/>
          <ac:spMkLst>
            <pc:docMk/>
            <pc:sldMk cId="3166091551" sldId="286"/>
            <ac:spMk id="13" creationId="{8E97DF89-A82B-824C-08EE-73436173569C}"/>
          </ac:spMkLst>
        </pc:spChg>
        <pc:picChg chg="mod">
          <ac:chgData name="Terezia Zaujecova" userId="S::narodny.koordinator@krizomkrajom.sk::b211b150-06a3-48dd-b669-71c8a9c1d97c" providerId="AD" clId="Web-{00083893-2F81-229F-F8B2-F34CDDF87EBF}" dt="2024-11-24T19:58:54.416" v="154" actId="1076"/>
          <ac:picMkLst>
            <pc:docMk/>
            <pc:sldMk cId="3166091551" sldId="286"/>
            <ac:picMk id="29" creationId="{35F2819C-5E94-8BA9-A5AF-B5DF7557ED4E}"/>
          </ac:picMkLst>
        </pc:picChg>
        <pc:cxnChg chg="mod">
          <ac:chgData name="Terezia Zaujecova" userId="S::narodny.koordinator@krizomkrajom.sk::b211b150-06a3-48dd-b669-71c8a9c1d97c" providerId="AD" clId="Web-{00083893-2F81-229F-F8B2-F34CDDF87EBF}" dt="2024-11-24T20:01:39.062" v="178" actId="14100"/>
          <ac:cxnSpMkLst>
            <pc:docMk/>
            <pc:sldMk cId="3166091551" sldId="286"/>
            <ac:cxnSpMk id="3" creationId="{7C3F8CD2-C34A-C316-6B3C-9CBAA4A6AF0B}"/>
          </ac:cxnSpMkLst>
        </pc:cxnChg>
        <pc:cxnChg chg="mod">
          <ac:chgData name="Terezia Zaujecova" userId="S::narodny.koordinator@krizomkrajom.sk::b211b150-06a3-48dd-b669-71c8a9c1d97c" providerId="AD" clId="Web-{00083893-2F81-229F-F8B2-F34CDDF87EBF}" dt="2024-11-24T20:01:53.563" v="180" actId="14100"/>
          <ac:cxnSpMkLst>
            <pc:docMk/>
            <pc:sldMk cId="3166091551" sldId="286"/>
            <ac:cxnSpMk id="18" creationId="{C73D05AA-5894-4E68-9CD8-847296940F34}"/>
          </ac:cxnSpMkLst>
        </pc:cxnChg>
        <pc:cxnChg chg="mod">
          <ac:chgData name="Terezia Zaujecova" userId="S::narodny.koordinator@krizomkrajom.sk::b211b150-06a3-48dd-b669-71c8a9c1d97c" providerId="AD" clId="Web-{00083893-2F81-229F-F8B2-F34CDDF87EBF}" dt="2024-11-24T19:59:19.948" v="158" actId="1076"/>
          <ac:cxnSpMkLst>
            <pc:docMk/>
            <pc:sldMk cId="3166091551" sldId="286"/>
            <ac:cxnSpMk id="25" creationId="{21586A67-8085-FD51-23A9-E4CA19FD9A6A}"/>
          </ac:cxnSpMkLst>
        </pc:cxnChg>
      </pc:sldChg>
      <pc:sldChg chg="modSp">
        <pc:chgData name="Terezia Zaujecova" userId="S::narodny.koordinator@krizomkrajom.sk::b211b150-06a3-48dd-b669-71c8a9c1d97c" providerId="AD" clId="Web-{00083893-2F81-229F-F8B2-F34CDDF87EBF}" dt="2024-11-24T20:15:58.016" v="243" actId="20577"/>
        <pc:sldMkLst>
          <pc:docMk/>
          <pc:sldMk cId="908674367" sldId="288"/>
        </pc:sldMkLst>
        <pc:spChg chg="mod">
          <ac:chgData name="Terezia Zaujecova" userId="S::narodny.koordinator@krizomkrajom.sk::b211b150-06a3-48dd-b669-71c8a9c1d97c" providerId="AD" clId="Web-{00083893-2F81-229F-F8B2-F34CDDF87EBF}" dt="2024-11-24T20:15:58.016" v="243" actId="20577"/>
          <ac:spMkLst>
            <pc:docMk/>
            <pc:sldMk cId="908674367" sldId="288"/>
            <ac:spMk id="8" creationId="{838D3492-E917-0C41-A243-376CC4603ACD}"/>
          </ac:spMkLst>
        </pc:spChg>
      </pc:sldChg>
      <pc:sldChg chg="modSp">
        <pc:chgData name="Terezia Zaujecova" userId="S::narodny.koordinator@krizomkrajom.sk::b211b150-06a3-48dd-b669-71c8a9c1d97c" providerId="AD" clId="Web-{00083893-2F81-229F-F8B2-F34CDDF87EBF}" dt="2024-11-24T20:18:36.350" v="262" actId="14100"/>
        <pc:sldMkLst>
          <pc:docMk/>
          <pc:sldMk cId="4060708232" sldId="289"/>
        </pc:sldMkLst>
        <pc:spChg chg="mod">
          <ac:chgData name="Terezia Zaujecova" userId="S::narodny.koordinator@krizomkrajom.sk::b211b150-06a3-48dd-b669-71c8a9c1d97c" providerId="AD" clId="Web-{00083893-2F81-229F-F8B2-F34CDDF87EBF}" dt="2024-11-24T20:18:36.350" v="262" actId="14100"/>
          <ac:spMkLst>
            <pc:docMk/>
            <pc:sldMk cId="4060708232" sldId="289"/>
            <ac:spMk id="14" creationId="{669C6149-E031-D7C8-F530-C65E645E48AC}"/>
          </ac:spMkLst>
        </pc:spChg>
      </pc:sldChg>
    </pc:docChg>
  </pc:docChgLst>
  <pc:docChgLst>
    <pc:chgData name="Terezia Zaujecova" userId="S::narodny.koordinator@krizomkrajom.sk::b211b150-06a3-48dd-b669-71c8a9c1d97c" providerId="AD" clId="Web-{3C7C07F6-2DE2-F95C-9807-A42AC3A39B9E}"/>
    <pc:docChg chg="addSld delSld modSld sldOrd modMainMaster">
      <pc:chgData name="Terezia Zaujecova" userId="S::narodny.koordinator@krizomkrajom.sk::b211b150-06a3-48dd-b669-71c8a9c1d97c" providerId="AD" clId="Web-{3C7C07F6-2DE2-F95C-9807-A42AC3A39B9E}" dt="2024-06-25T22:32:52.266" v="461" actId="20577"/>
      <pc:docMkLst>
        <pc:docMk/>
      </pc:docMkLst>
      <pc:sldChg chg="del">
        <pc:chgData name="Terezia Zaujecova" userId="S::narodny.koordinator@krizomkrajom.sk::b211b150-06a3-48dd-b669-71c8a9c1d97c" providerId="AD" clId="Web-{3C7C07F6-2DE2-F95C-9807-A42AC3A39B9E}" dt="2024-06-25T21:49:32.108" v="1"/>
        <pc:sldMkLst>
          <pc:docMk/>
          <pc:sldMk cId="3676557245" sldId="256"/>
        </pc:sldMkLst>
      </pc:sldChg>
      <pc:sldChg chg="modSp add mod ord">
        <pc:chgData name="Terezia Zaujecova" userId="S::narodny.koordinator@krizomkrajom.sk::b211b150-06a3-48dd-b669-71c8a9c1d97c" providerId="AD" clId="Web-{3C7C07F6-2DE2-F95C-9807-A42AC3A39B9E}" dt="2024-06-25T22:27:08.008" v="420"/>
        <pc:sldMkLst>
          <pc:docMk/>
          <pc:sldMk cId="3033737280" sldId="263"/>
        </pc:sldMkLst>
      </pc:sldChg>
      <pc:sldChg chg="addSp delSp modSp add mod setBg">
        <pc:chgData name="Terezia Zaujecova" userId="S::narodny.koordinator@krizomkrajom.sk::b211b150-06a3-48dd-b669-71c8a9c1d97c" providerId="AD" clId="Web-{3C7C07F6-2DE2-F95C-9807-A42AC3A39B9E}" dt="2024-06-25T22:27:48.430" v="424"/>
        <pc:sldMkLst>
          <pc:docMk/>
          <pc:sldMk cId="0" sldId="268"/>
        </pc:sldMkLst>
      </pc:sldChg>
      <pc:sldChg chg="addSp delSp modSp add mod setBg setClrOvrMap">
        <pc:chgData name="Terezia Zaujecova" userId="S::narodny.koordinator@krizomkrajom.sk::b211b150-06a3-48dd-b669-71c8a9c1d97c" providerId="AD" clId="Web-{3C7C07F6-2DE2-F95C-9807-A42AC3A39B9E}" dt="2024-06-25T22:28:03.915" v="425"/>
        <pc:sldMkLst>
          <pc:docMk/>
          <pc:sldMk cId="3722075393" sldId="270"/>
        </pc:sldMkLst>
      </pc:sldChg>
      <pc:sldChg chg="modSp add mod">
        <pc:chgData name="Terezia Zaujecova" userId="S::narodny.koordinator@krizomkrajom.sk::b211b150-06a3-48dd-b669-71c8a9c1d97c" providerId="AD" clId="Web-{3C7C07F6-2DE2-F95C-9807-A42AC3A39B9E}" dt="2024-06-25T22:27:08.008" v="420"/>
        <pc:sldMkLst>
          <pc:docMk/>
          <pc:sldMk cId="3544306715" sldId="277"/>
        </pc:sldMkLst>
      </pc:sldChg>
      <pc:sldChg chg="modSp new mod">
        <pc:chgData name="Terezia Zaujecova" userId="S::narodny.koordinator@krizomkrajom.sk::b211b150-06a3-48dd-b669-71c8a9c1d97c" providerId="AD" clId="Web-{3C7C07F6-2DE2-F95C-9807-A42AC3A39B9E}" dt="2024-06-25T22:27:08.008" v="420"/>
        <pc:sldMkLst>
          <pc:docMk/>
          <pc:sldMk cId="3101261404" sldId="278"/>
        </pc:sldMkLst>
      </pc:sldChg>
      <pc:sldChg chg="new mod">
        <pc:chgData name="Terezia Zaujecova" userId="S::narodny.koordinator@krizomkrajom.sk::b211b150-06a3-48dd-b669-71c8a9c1d97c" providerId="AD" clId="Web-{3C7C07F6-2DE2-F95C-9807-A42AC3A39B9E}" dt="2024-06-25T22:27:08.008" v="420"/>
        <pc:sldMkLst>
          <pc:docMk/>
          <pc:sldMk cId="1603403392" sldId="279"/>
        </pc:sldMkLst>
      </pc:sldChg>
      <pc:sldChg chg="addSp delSp modSp new del mod setBg">
        <pc:chgData name="Terezia Zaujecova" userId="S::narodny.koordinator@krizomkrajom.sk::b211b150-06a3-48dd-b669-71c8a9c1d97c" providerId="AD" clId="Web-{3C7C07F6-2DE2-F95C-9807-A42AC3A39B9E}" dt="2024-06-25T22:07:19.994" v="364"/>
        <pc:sldMkLst>
          <pc:docMk/>
          <pc:sldMk cId="2215533958" sldId="279"/>
        </pc:sldMkLst>
      </pc:sldChg>
      <pc:sldChg chg="addSp delSp modSp new mod">
        <pc:chgData name="Terezia Zaujecova" userId="S::narodny.koordinator@krizomkrajom.sk::b211b150-06a3-48dd-b669-71c8a9c1d97c" providerId="AD" clId="Web-{3C7C07F6-2DE2-F95C-9807-A42AC3A39B9E}" dt="2024-06-25T22:32:52.266" v="461" actId="20577"/>
        <pc:sldMkLst>
          <pc:docMk/>
          <pc:sldMk cId="4026218228" sldId="280"/>
        </pc:sldMkLst>
      </pc:sldChg>
      <pc:sldChg chg="add mod ord setBg">
        <pc:chgData name="Terezia Zaujecova" userId="S::narodny.koordinator@krizomkrajom.sk::b211b150-06a3-48dd-b669-71c8a9c1d97c" providerId="AD" clId="Web-{3C7C07F6-2DE2-F95C-9807-A42AC3A39B9E}" dt="2024-06-25T22:28:53.963" v="426"/>
        <pc:sldMkLst>
          <pc:docMk/>
          <pc:sldMk cId="3066027070" sldId="281"/>
        </pc:sldMkLst>
      </pc:sldChg>
      <pc:sldChg chg="modSp add mod replId">
        <pc:chgData name="Terezia Zaujecova" userId="S::narodny.koordinator@krizomkrajom.sk::b211b150-06a3-48dd-b669-71c8a9c1d97c" providerId="AD" clId="Web-{3C7C07F6-2DE2-F95C-9807-A42AC3A39B9E}" dt="2024-06-25T22:27:08.008" v="420"/>
        <pc:sldMkLst>
          <pc:docMk/>
          <pc:sldMk cId="2468983041" sldId="282"/>
        </pc:sldMkLst>
      </pc:sldChg>
      <pc:sldChg chg="add del">
        <pc:chgData name="Terezia Zaujecova" userId="S::narodny.koordinator@krizomkrajom.sk::b211b150-06a3-48dd-b669-71c8a9c1d97c" providerId="AD" clId="Web-{3C7C07F6-2DE2-F95C-9807-A42AC3A39B9E}" dt="2024-06-25T22:21:20.468" v="389"/>
        <pc:sldMkLst>
          <pc:docMk/>
          <pc:sldMk cId="3808899372" sldId="282"/>
        </pc:sldMkLst>
      </pc:sldChg>
      <pc:sldMasterChg chg="mod setBg modSldLayout">
        <pc:chgData name="Terezia Zaujecova" userId="S::narodny.koordinator@krizomkrajom.sk::b211b150-06a3-48dd-b669-71c8a9c1d97c" providerId="AD" clId="Web-{3C7C07F6-2DE2-F95C-9807-A42AC3A39B9E}" dt="2024-06-25T22:27:08.008" v="420"/>
        <pc:sldMasterMkLst>
          <pc:docMk/>
          <pc:sldMasterMk cId="3985243729" sldId="2147483648"/>
        </pc:sldMasterMkLst>
        <pc:sldLayoutChg chg="mod">
          <pc:chgData name="Terezia Zaujecova" userId="S::narodny.koordinator@krizomkrajom.sk::b211b150-06a3-48dd-b669-71c8a9c1d97c" providerId="AD" clId="Web-{3C7C07F6-2DE2-F95C-9807-A42AC3A39B9E}" dt="2024-06-25T22:27:08.008" v="420"/>
          <pc:sldLayoutMkLst>
            <pc:docMk/>
            <pc:sldMasterMk cId="3985243729" sldId="2147483648"/>
            <pc:sldLayoutMk cId="79203270" sldId="2147483649"/>
          </pc:sldLayoutMkLst>
        </pc:sldLayoutChg>
        <pc:sldLayoutChg chg="mod">
          <pc:chgData name="Terezia Zaujecova" userId="S::narodny.koordinator@krizomkrajom.sk::b211b150-06a3-48dd-b669-71c8a9c1d97c" providerId="AD" clId="Web-{3C7C07F6-2DE2-F95C-9807-A42AC3A39B9E}" dt="2024-06-25T22:27:08.008" v="420"/>
          <pc:sldLayoutMkLst>
            <pc:docMk/>
            <pc:sldMasterMk cId="3985243729" sldId="2147483648"/>
            <pc:sldLayoutMk cId="3225025331" sldId="2147483650"/>
          </pc:sldLayoutMkLst>
        </pc:sldLayoutChg>
        <pc:sldLayoutChg chg="mod">
          <pc:chgData name="Terezia Zaujecova" userId="S::narodny.koordinator@krizomkrajom.sk::b211b150-06a3-48dd-b669-71c8a9c1d97c" providerId="AD" clId="Web-{3C7C07F6-2DE2-F95C-9807-A42AC3A39B9E}" dt="2024-06-25T22:27:08.008" v="420"/>
          <pc:sldLayoutMkLst>
            <pc:docMk/>
            <pc:sldMasterMk cId="3985243729" sldId="2147483648"/>
            <pc:sldLayoutMk cId="1699707045" sldId="2147483651"/>
          </pc:sldLayoutMkLst>
        </pc:sldLayoutChg>
        <pc:sldLayoutChg chg="mod">
          <pc:chgData name="Terezia Zaujecova" userId="S::narodny.koordinator@krizomkrajom.sk::b211b150-06a3-48dd-b669-71c8a9c1d97c" providerId="AD" clId="Web-{3C7C07F6-2DE2-F95C-9807-A42AC3A39B9E}" dt="2024-06-25T22:27:08.008" v="420"/>
          <pc:sldLayoutMkLst>
            <pc:docMk/>
            <pc:sldMasterMk cId="3985243729" sldId="2147483648"/>
            <pc:sldLayoutMk cId="766611395" sldId="2147483652"/>
          </pc:sldLayoutMkLst>
        </pc:sldLayoutChg>
        <pc:sldLayoutChg chg="mod">
          <pc:chgData name="Terezia Zaujecova" userId="S::narodny.koordinator@krizomkrajom.sk::b211b150-06a3-48dd-b669-71c8a9c1d97c" providerId="AD" clId="Web-{3C7C07F6-2DE2-F95C-9807-A42AC3A39B9E}" dt="2024-06-25T22:27:08.008" v="420"/>
          <pc:sldLayoutMkLst>
            <pc:docMk/>
            <pc:sldMasterMk cId="3985243729" sldId="2147483648"/>
            <pc:sldLayoutMk cId="2350720522" sldId="2147483653"/>
          </pc:sldLayoutMkLst>
        </pc:sldLayoutChg>
        <pc:sldLayoutChg chg="mod">
          <pc:chgData name="Terezia Zaujecova" userId="S::narodny.koordinator@krizomkrajom.sk::b211b150-06a3-48dd-b669-71c8a9c1d97c" providerId="AD" clId="Web-{3C7C07F6-2DE2-F95C-9807-A42AC3A39B9E}" dt="2024-06-25T22:27:08.008" v="420"/>
          <pc:sldLayoutMkLst>
            <pc:docMk/>
            <pc:sldMasterMk cId="3985243729" sldId="2147483648"/>
            <pc:sldLayoutMk cId="2126593512" sldId="2147483654"/>
          </pc:sldLayoutMkLst>
        </pc:sldLayoutChg>
        <pc:sldLayoutChg chg="mod">
          <pc:chgData name="Terezia Zaujecova" userId="S::narodny.koordinator@krizomkrajom.sk::b211b150-06a3-48dd-b669-71c8a9c1d97c" providerId="AD" clId="Web-{3C7C07F6-2DE2-F95C-9807-A42AC3A39B9E}" dt="2024-06-25T22:27:08.008" v="420"/>
          <pc:sldLayoutMkLst>
            <pc:docMk/>
            <pc:sldMasterMk cId="3985243729" sldId="2147483648"/>
            <pc:sldLayoutMk cId="2202979165" sldId="2147483655"/>
          </pc:sldLayoutMkLst>
        </pc:sldLayoutChg>
        <pc:sldLayoutChg chg="mod">
          <pc:chgData name="Terezia Zaujecova" userId="S::narodny.koordinator@krizomkrajom.sk::b211b150-06a3-48dd-b669-71c8a9c1d97c" providerId="AD" clId="Web-{3C7C07F6-2DE2-F95C-9807-A42AC3A39B9E}" dt="2024-06-25T22:27:08.008" v="420"/>
          <pc:sldLayoutMkLst>
            <pc:docMk/>
            <pc:sldMasterMk cId="3985243729" sldId="2147483648"/>
            <pc:sldLayoutMk cId="908768759" sldId="2147483656"/>
          </pc:sldLayoutMkLst>
        </pc:sldLayoutChg>
        <pc:sldLayoutChg chg="mod">
          <pc:chgData name="Terezia Zaujecova" userId="S::narodny.koordinator@krizomkrajom.sk::b211b150-06a3-48dd-b669-71c8a9c1d97c" providerId="AD" clId="Web-{3C7C07F6-2DE2-F95C-9807-A42AC3A39B9E}" dt="2024-06-25T22:27:08.008" v="420"/>
          <pc:sldLayoutMkLst>
            <pc:docMk/>
            <pc:sldMasterMk cId="3985243729" sldId="2147483648"/>
            <pc:sldLayoutMk cId="2413177480" sldId="2147483657"/>
          </pc:sldLayoutMkLst>
        </pc:sldLayoutChg>
        <pc:sldLayoutChg chg="mod">
          <pc:chgData name="Terezia Zaujecova" userId="S::narodny.koordinator@krizomkrajom.sk::b211b150-06a3-48dd-b669-71c8a9c1d97c" providerId="AD" clId="Web-{3C7C07F6-2DE2-F95C-9807-A42AC3A39B9E}" dt="2024-06-25T22:27:08.008" v="420"/>
          <pc:sldLayoutMkLst>
            <pc:docMk/>
            <pc:sldMasterMk cId="3985243729" sldId="2147483648"/>
            <pc:sldLayoutMk cId="154028968" sldId="2147483658"/>
          </pc:sldLayoutMkLst>
        </pc:sldLayoutChg>
        <pc:sldLayoutChg chg="mod">
          <pc:chgData name="Terezia Zaujecova" userId="S::narodny.koordinator@krizomkrajom.sk::b211b150-06a3-48dd-b669-71c8a9c1d97c" providerId="AD" clId="Web-{3C7C07F6-2DE2-F95C-9807-A42AC3A39B9E}" dt="2024-06-25T22:27:08.008" v="420"/>
          <pc:sldLayoutMkLst>
            <pc:docMk/>
            <pc:sldMasterMk cId="3985243729" sldId="2147483648"/>
            <pc:sldLayoutMk cId="1968980608" sldId="2147483659"/>
          </pc:sldLayoutMkLst>
        </pc:sldLayoutChg>
      </pc:sldMasterChg>
    </pc:docChg>
  </pc:docChgLst>
  <pc:docChgLst>
    <pc:chgData name="Terezia Zaujecova" userId="S::narodny.koordinator@krizomkrajom.sk::b211b150-06a3-48dd-b669-71c8a9c1d97c" providerId="AD" clId="Web-{7173A89D-A033-FE74-8F48-E32CD9655616}"/>
    <pc:docChg chg="modSld">
      <pc:chgData name="Terezia Zaujecova" userId="S::narodny.koordinator@krizomkrajom.sk::b211b150-06a3-48dd-b669-71c8a9c1d97c" providerId="AD" clId="Web-{7173A89D-A033-FE74-8F48-E32CD9655616}" dt="2024-06-27T14:01:18.706" v="49" actId="1076"/>
      <pc:docMkLst>
        <pc:docMk/>
      </pc:docMkLst>
      <pc:sldChg chg="addSp modSp">
        <pc:chgData name="Terezia Zaujecova" userId="S::narodny.koordinator@krizomkrajom.sk::b211b150-06a3-48dd-b669-71c8a9c1d97c" providerId="AD" clId="Web-{7173A89D-A033-FE74-8F48-E32CD9655616}" dt="2024-06-27T14:00:32.392" v="48" actId="1076"/>
        <pc:sldMkLst>
          <pc:docMk/>
          <pc:sldMk cId="0" sldId="267"/>
        </pc:sldMkLst>
      </pc:sldChg>
      <pc:sldChg chg="modSp">
        <pc:chgData name="Terezia Zaujecova" userId="S::narodny.koordinator@krizomkrajom.sk::b211b150-06a3-48dd-b669-71c8a9c1d97c" providerId="AD" clId="Web-{7173A89D-A033-FE74-8F48-E32CD9655616}" dt="2024-06-27T14:01:18.706" v="49" actId="1076"/>
        <pc:sldMkLst>
          <pc:docMk/>
          <pc:sldMk cId="4026218228" sldId="280"/>
        </pc:sldMkLst>
      </pc:sldChg>
      <pc:sldChg chg="modSp">
        <pc:chgData name="Terezia Zaujecova" userId="S::narodny.koordinator@krizomkrajom.sk::b211b150-06a3-48dd-b669-71c8a9c1d97c" providerId="AD" clId="Web-{7173A89D-A033-FE74-8F48-E32CD9655616}" dt="2024-06-27T13:55:09.443" v="28" actId="20577"/>
        <pc:sldMkLst>
          <pc:docMk/>
          <pc:sldMk cId="2468983041" sldId="282"/>
        </pc:sldMkLst>
      </pc:sldChg>
    </pc:docChg>
  </pc:docChgLst>
  <pc:docChgLst>
    <pc:chgData name="Terezia Zaujecova" userId="S::narodny.koordinator@krizomkrajom.sk::b211b150-06a3-48dd-b669-71c8a9c1d97c" providerId="AD" clId="Web-{C0FD30EF-C9C8-E570-6D68-75F85AD0642C}"/>
    <pc:docChg chg="addSld delSld modSld sldOrd">
      <pc:chgData name="Terezia Zaujecova" userId="S::narodny.koordinator@krizomkrajom.sk::b211b150-06a3-48dd-b669-71c8a9c1d97c" providerId="AD" clId="Web-{C0FD30EF-C9C8-E570-6D68-75F85AD0642C}" dt="2024-07-02T14:29:33.782" v="996" actId="1076"/>
      <pc:docMkLst>
        <pc:docMk/>
      </pc:docMkLst>
      <pc:sldChg chg="addSp delSp modSp">
        <pc:chgData name="Terezia Zaujecova" userId="S::narodny.koordinator@krizomkrajom.sk::b211b150-06a3-48dd-b669-71c8a9c1d97c" providerId="AD" clId="Web-{C0FD30EF-C9C8-E570-6D68-75F85AD0642C}" dt="2024-07-02T13:34:24.639" v="521" actId="20577"/>
        <pc:sldMkLst>
          <pc:docMk/>
          <pc:sldMk cId="0" sldId="267"/>
        </pc:sldMkLst>
      </pc:sldChg>
      <pc:sldChg chg="ord">
        <pc:chgData name="Terezia Zaujecova" userId="S::narodny.koordinator@krizomkrajom.sk::b211b150-06a3-48dd-b669-71c8a9c1d97c" providerId="AD" clId="Web-{C0FD30EF-C9C8-E570-6D68-75F85AD0642C}" dt="2024-07-02T13:38:55.616" v="523"/>
        <pc:sldMkLst>
          <pc:docMk/>
          <pc:sldMk cId="3722075393" sldId="270"/>
        </pc:sldMkLst>
      </pc:sldChg>
      <pc:sldChg chg="addSp delSp modSp">
        <pc:chgData name="Terezia Zaujecova" userId="S::narodny.koordinator@krizomkrajom.sk::b211b150-06a3-48dd-b669-71c8a9c1d97c" providerId="AD" clId="Web-{C0FD30EF-C9C8-E570-6D68-75F85AD0642C}" dt="2024-07-02T13:25:16.186" v="459"/>
        <pc:sldMkLst>
          <pc:docMk/>
          <pc:sldMk cId="3544306715" sldId="277"/>
        </pc:sldMkLst>
      </pc:sldChg>
      <pc:sldChg chg="modSp ord">
        <pc:chgData name="Terezia Zaujecova" userId="S::narodny.koordinator@krizomkrajom.sk::b211b150-06a3-48dd-b669-71c8a9c1d97c" providerId="AD" clId="Web-{C0FD30EF-C9C8-E570-6D68-75F85AD0642C}" dt="2024-07-02T14:07:37.478" v="777" actId="20577"/>
        <pc:sldMkLst>
          <pc:docMk/>
          <pc:sldMk cId="3101261404" sldId="278"/>
        </pc:sldMkLst>
      </pc:sldChg>
      <pc:sldChg chg="del">
        <pc:chgData name="Terezia Zaujecova" userId="S::narodny.koordinator@krizomkrajom.sk::b211b150-06a3-48dd-b669-71c8a9c1d97c" providerId="AD" clId="Web-{C0FD30EF-C9C8-E570-6D68-75F85AD0642C}" dt="2024-07-02T14:07:38.384" v="778"/>
        <pc:sldMkLst>
          <pc:docMk/>
          <pc:sldMk cId="1603403392" sldId="279"/>
        </pc:sldMkLst>
      </pc:sldChg>
      <pc:sldChg chg="addSp delSp modSp">
        <pc:chgData name="Terezia Zaujecova" userId="S::narodny.koordinator@krizomkrajom.sk::b211b150-06a3-48dd-b669-71c8a9c1d97c" providerId="AD" clId="Web-{C0FD30EF-C9C8-E570-6D68-75F85AD0642C}" dt="2024-07-02T14:28:39.202" v="990" actId="1076"/>
        <pc:sldMkLst>
          <pc:docMk/>
          <pc:sldMk cId="4026218228" sldId="280"/>
        </pc:sldMkLst>
      </pc:sldChg>
      <pc:sldChg chg="addSp delSp modSp">
        <pc:chgData name="Terezia Zaujecova" userId="S::narodny.koordinator@krizomkrajom.sk::b211b150-06a3-48dd-b669-71c8a9c1d97c" providerId="AD" clId="Web-{C0FD30EF-C9C8-E570-6D68-75F85AD0642C}" dt="2024-07-02T14:29:33.782" v="996" actId="1076"/>
        <pc:sldMkLst>
          <pc:docMk/>
          <pc:sldMk cId="3066027070" sldId="281"/>
        </pc:sldMkLst>
      </pc:sldChg>
      <pc:sldChg chg="modSp ord">
        <pc:chgData name="Terezia Zaujecova" userId="S::narodny.koordinator@krizomkrajom.sk::b211b150-06a3-48dd-b669-71c8a9c1d97c" providerId="AD" clId="Web-{C0FD30EF-C9C8-E570-6D68-75F85AD0642C}" dt="2024-07-02T13:39:01.350" v="524"/>
        <pc:sldMkLst>
          <pc:docMk/>
          <pc:sldMk cId="2468983041" sldId="282"/>
        </pc:sldMkLst>
      </pc:sldChg>
      <pc:sldChg chg="addSp delSp modSp">
        <pc:chgData name="Terezia Zaujecova" userId="S::narodny.koordinator@krizomkrajom.sk::b211b150-06a3-48dd-b669-71c8a9c1d97c" providerId="AD" clId="Web-{C0FD30EF-C9C8-E570-6D68-75F85AD0642C}" dt="2024-07-02T14:28:59.859" v="992"/>
        <pc:sldMkLst>
          <pc:docMk/>
          <pc:sldMk cId="219101768" sldId="283"/>
        </pc:sldMkLst>
      </pc:sldChg>
      <pc:sldChg chg="addSp delSp modSp add">
        <pc:chgData name="Terezia Zaujecova" userId="S::narodny.koordinator@krizomkrajom.sk::b211b150-06a3-48dd-b669-71c8a9c1d97c" providerId="AD" clId="Web-{C0FD30EF-C9C8-E570-6D68-75F85AD0642C}" dt="2024-07-02T13:43:18.764" v="587" actId="14100"/>
        <pc:sldMkLst>
          <pc:docMk/>
          <pc:sldMk cId="3166091551" sldId="286"/>
        </pc:sldMkLst>
      </pc:sldChg>
      <pc:sldChg chg="addSp new">
        <pc:chgData name="Terezia Zaujecova" userId="S::narodny.koordinator@krizomkrajom.sk::b211b150-06a3-48dd-b669-71c8a9c1d97c" providerId="AD" clId="Web-{C0FD30EF-C9C8-E570-6D68-75F85AD0642C}" dt="2024-07-02T14:17:15.964" v="824"/>
        <pc:sldMkLst>
          <pc:docMk/>
          <pc:sldMk cId="1141530977" sldId="287"/>
        </pc:sldMkLst>
      </pc:sldChg>
    </pc:docChg>
  </pc:docChgLst>
  <pc:docChgLst>
    <pc:chgData name="Terezia Zaujecova" userId="S::narodny.koordinator@krizomkrajom.sk::b211b150-06a3-48dd-b669-71c8a9c1d97c" providerId="AD" clId="Web-{074C9869-5252-0401-033B-60C84ED84B87}"/>
    <pc:docChg chg="addSld delSld modSld sldOrd addMainMaster">
      <pc:chgData name="Terezia Zaujecova" userId="S::narodny.koordinator@krizomkrajom.sk::b211b150-06a3-48dd-b669-71c8a9c1d97c" providerId="AD" clId="Web-{074C9869-5252-0401-033B-60C84ED84B87}" dt="2024-06-28T12:19:29.529" v="1823" actId="20577"/>
      <pc:docMkLst>
        <pc:docMk/>
      </pc:docMkLst>
      <pc:sldChg chg="addSp delSp modSp add del ord">
        <pc:chgData name="Terezia Zaujecova" userId="S::narodny.koordinator@krizomkrajom.sk::b211b150-06a3-48dd-b669-71c8a9c1d97c" providerId="AD" clId="Web-{074C9869-5252-0401-033B-60C84ED84B87}" dt="2024-06-28T08:59:58.688" v="969"/>
        <pc:sldMkLst>
          <pc:docMk/>
          <pc:sldMk cId="1951178652" sldId="261"/>
        </pc:sldMkLst>
      </pc:sldChg>
      <pc:sldChg chg="addSp delSp modSp ord">
        <pc:chgData name="Terezia Zaujecova" userId="S::narodny.koordinator@krizomkrajom.sk::b211b150-06a3-48dd-b669-71c8a9c1d97c" providerId="AD" clId="Web-{074C9869-5252-0401-033B-60C84ED84B87}" dt="2024-06-28T10:05:59.444" v="1695"/>
        <pc:sldMkLst>
          <pc:docMk/>
          <pc:sldMk cId="3722075393" sldId="270"/>
        </pc:sldMkLst>
      </pc:sldChg>
      <pc:sldChg chg="mod setBg">
        <pc:chgData name="Terezia Zaujecova" userId="S::narodny.koordinator@krizomkrajom.sk::b211b150-06a3-48dd-b669-71c8a9c1d97c" providerId="AD" clId="Web-{074C9869-5252-0401-033B-60C84ED84B87}" dt="2024-06-28T07:40:59.093" v="55"/>
        <pc:sldMkLst>
          <pc:docMk/>
          <pc:sldMk cId="3544306715" sldId="277"/>
        </pc:sldMkLst>
      </pc:sldChg>
      <pc:sldChg chg="delSp modSp">
        <pc:chgData name="Terezia Zaujecova" userId="S::narodny.koordinator@krizomkrajom.sk::b211b150-06a3-48dd-b669-71c8a9c1d97c" providerId="AD" clId="Web-{074C9869-5252-0401-033B-60C84ED84B87}" dt="2024-06-28T09:00:51.081" v="975" actId="14100"/>
        <pc:sldMkLst>
          <pc:docMk/>
          <pc:sldMk cId="4026218228" sldId="280"/>
        </pc:sldMkLst>
      </pc:sldChg>
      <pc:sldChg chg="modSp">
        <pc:chgData name="Terezia Zaujecova" userId="S::narodny.koordinator@krizomkrajom.sk::b211b150-06a3-48dd-b669-71c8a9c1d97c" providerId="AD" clId="Web-{074C9869-5252-0401-033B-60C84ED84B87}" dt="2024-06-28T07:59:35.168" v="151" actId="20577"/>
        <pc:sldMkLst>
          <pc:docMk/>
          <pc:sldMk cId="2468983041" sldId="282"/>
        </pc:sldMkLst>
      </pc:sldChg>
      <pc:sldChg chg="addSp modSp add mod setBg">
        <pc:chgData name="Terezia Zaujecova" userId="S::narodny.koordinator@krizomkrajom.sk::b211b150-06a3-48dd-b669-71c8a9c1d97c" providerId="AD" clId="Web-{074C9869-5252-0401-033B-60C84ED84B87}" dt="2024-06-28T10:18:23.001" v="1819" actId="1076"/>
        <pc:sldMkLst>
          <pc:docMk/>
          <pc:sldMk cId="219101768" sldId="283"/>
        </pc:sldMkLst>
      </pc:sldChg>
      <pc:sldChg chg="new del mod setBg">
        <pc:chgData name="Terezia Zaujecova" userId="S::narodny.koordinator@krizomkrajom.sk::b211b150-06a3-48dd-b669-71c8a9c1d97c" providerId="AD" clId="Web-{074C9869-5252-0401-033B-60C84ED84B87}" dt="2024-06-28T07:38:54.104" v="30"/>
        <pc:sldMkLst>
          <pc:docMk/>
          <pc:sldMk cId="647863287" sldId="283"/>
        </pc:sldMkLst>
      </pc:sldChg>
      <pc:sldChg chg="addSp delSp modSp add ord replId">
        <pc:chgData name="Terezia Zaujecova" userId="S::narodny.koordinator@krizomkrajom.sk::b211b150-06a3-48dd-b669-71c8a9c1d97c" providerId="AD" clId="Web-{074C9869-5252-0401-033B-60C84ED84B87}" dt="2024-06-28T12:19:02.184" v="1822" actId="20577"/>
        <pc:sldMkLst>
          <pc:docMk/>
          <pc:sldMk cId="4003373057" sldId="284"/>
        </pc:sldMkLst>
      </pc:sldChg>
      <pc:sldChg chg="addSp delSp modSp add replId">
        <pc:chgData name="Terezia Zaujecova" userId="S::narodny.koordinator@krizomkrajom.sk::b211b150-06a3-48dd-b669-71c8a9c1d97c" providerId="AD" clId="Web-{074C9869-5252-0401-033B-60C84ED84B87}" dt="2024-06-28T12:19:29.529" v="1823" actId="20577"/>
        <pc:sldMkLst>
          <pc:docMk/>
          <pc:sldMk cId="1117186419" sldId="285"/>
        </pc:sldMkLst>
      </pc:sldChg>
      <pc:sldMasterChg chg="add addSldLayout">
        <pc:chgData name="Terezia Zaujecova" userId="S::narodny.koordinator@krizomkrajom.sk::b211b150-06a3-48dd-b669-71c8a9c1d97c" providerId="AD" clId="Web-{074C9869-5252-0401-033B-60C84ED84B87}" dt="2024-06-28T07:38:37.354" v="29"/>
        <pc:sldMasterMkLst>
          <pc:docMk/>
          <pc:sldMasterMk cId="2182254181" sldId="2147483892"/>
        </pc:sldMasterMkLst>
        <pc:sldLayoutChg chg="add">
          <pc:chgData name="Terezia Zaujecova" userId="S::narodny.koordinator@krizomkrajom.sk::b211b150-06a3-48dd-b669-71c8a9c1d97c" providerId="AD" clId="Web-{074C9869-5252-0401-033B-60C84ED84B87}" dt="2024-06-28T07:38:37.354" v="29"/>
          <pc:sldLayoutMkLst>
            <pc:docMk/>
            <pc:sldMasterMk cId="2182254181" sldId="2147483892"/>
            <pc:sldLayoutMk cId="3307948718" sldId="2147483893"/>
          </pc:sldLayoutMkLst>
        </pc:sldLayoutChg>
        <pc:sldLayoutChg chg="add">
          <pc:chgData name="Terezia Zaujecova" userId="S::narodny.koordinator@krizomkrajom.sk::b211b150-06a3-48dd-b669-71c8a9c1d97c" providerId="AD" clId="Web-{074C9869-5252-0401-033B-60C84ED84B87}" dt="2024-06-28T07:38:37.354" v="29"/>
          <pc:sldLayoutMkLst>
            <pc:docMk/>
            <pc:sldMasterMk cId="2182254181" sldId="2147483892"/>
            <pc:sldLayoutMk cId="1699926774" sldId="2147483894"/>
          </pc:sldLayoutMkLst>
        </pc:sldLayoutChg>
        <pc:sldLayoutChg chg="add">
          <pc:chgData name="Terezia Zaujecova" userId="S::narodny.koordinator@krizomkrajom.sk::b211b150-06a3-48dd-b669-71c8a9c1d97c" providerId="AD" clId="Web-{074C9869-5252-0401-033B-60C84ED84B87}" dt="2024-06-28T07:38:37.354" v="29"/>
          <pc:sldLayoutMkLst>
            <pc:docMk/>
            <pc:sldMasterMk cId="2182254181" sldId="2147483892"/>
            <pc:sldLayoutMk cId="2838583351" sldId="2147483895"/>
          </pc:sldLayoutMkLst>
        </pc:sldLayoutChg>
        <pc:sldLayoutChg chg="add">
          <pc:chgData name="Terezia Zaujecova" userId="S::narodny.koordinator@krizomkrajom.sk::b211b150-06a3-48dd-b669-71c8a9c1d97c" providerId="AD" clId="Web-{074C9869-5252-0401-033B-60C84ED84B87}" dt="2024-06-28T07:38:37.354" v="29"/>
          <pc:sldLayoutMkLst>
            <pc:docMk/>
            <pc:sldMasterMk cId="2182254181" sldId="2147483892"/>
            <pc:sldLayoutMk cId="1228540620" sldId="2147483896"/>
          </pc:sldLayoutMkLst>
        </pc:sldLayoutChg>
        <pc:sldLayoutChg chg="add">
          <pc:chgData name="Terezia Zaujecova" userId="S::narodny.koordinator@krizomkrajom.sk::b211b150-06a3-48dd-b669-71c8a9c1d97c" providerId="AD" clId="Web-{074C9869-5252-0401-033B-60C84ED84B87}" dt="2024-06-28T07:38:37.354" v="29"/>
          <pc:sldLayoutMkLst>
            <pc:docMk/>
            <pc:sldMasterMk cId="2182254181" sldId="2147483892"/>
            <pc:sldLayoutMk cId="2111931960" sldId="2147483897"/>
          </pc:sldLayoutMkLst>
        </pc:sldLayoutChg>
        <pc:sldLayoutChg chg="add">
          <pc:chgData name="Terezia Zaujecova" userId="S::narodny.koordinator@krizomkrajom.sk::b211b150-06a3-48dd-b669-71c8a9c1d97c" providerId="AD" clId="Web-{074C9869-5252-0401-033B-60C84ED84B87}" dt="2024-06-28T07:38:37.354" v="29"/>
          <pc:sldLayoutMkLst>
            <pc:docMk/>
            <pc:sldMasterMk cId="2182254181" sldId="2147483892"/>
            <pc:sldLayoutMk cId="146214101" sldId="2147483898"/>
          </pc:sldLayoutMkLst>
        </pc:sldLayoutChg>
        <pc:sldLayoutChg chg="add">
          <pc:chgData name="Terezia Zaujecova" userId="S::narodny.koordinator@krizomkrajom.sk::b211b150-06a3-48dd-b669-71c8a9c1d97c" providerId="AD" clId="Web-{074C9869-5252-0401-033B-60C84ED84B87}" dt="2024-06-28T07:38:37.354" v="29"/>
          <pc:sldLayoutMkLst>
            <pc:docMk/>
            <pc:sldMasterMk cId="2182254181" sldId="2147483892"/>
            <pc:sldLayoutMk cId="2539420481" sldId="2147483899"/>
          </pc:sldLayoutMkLst>
        </pc:sldLayoutChg>
        <pc:sldLayoutChg chg="add">
          <pc:chgData name="Terezia Zaujecova" userId="S::narodny.koordinator@krizomkrajom.sk::b211b150-06a3-48dd-b669-71c8a9c1d97c" providerId="AD" clId="Web-{074C9869-5252-0401-033B-60C84ED84B87}" dt="2024-06-28T07:38:37.354" v="29"/>
          <pc:sldLayoutMkLst>
            <pc:docMk/>
            <pc:sldMasterMk cId="2182254181" sldId="2147483892"/>
            <pc:sldLayoutMk cId="3098252618" sldId="2147483900"/>
          </pc:sldLayoutMkLst>
        </pc:sldLayoutChg>
        <pc:sldLayoutChg chg="add">
          <pc:chgData name="Terezia Zaujecova" userId="S::narodny.koordinator@krizomkrajom.sk::b211b150-06a3-48dd-b669-71c8a9c1d97c" providerId="AD" clId="Web-{074C9869-5252-0401-033B-60C84ED84B87}" dt="2024-06-28T07:38:37.354" v="29"/>
          <pc:sldLayoutMkLst>
            <pc:docMk/>
            <pc:sldMasterMk cId="2182254181" sldId="2147483892"/>
            <pc:sldLayoutMk cId="2320823061" sldId="2147483901"/>
          </pc:sldLayoutMkLst>
        </pc:sldLayoutChg>
        <pc:sldLayoutChg chg="add">
          <pc:chgData name="Terezia Zaujecova" userId="S::narodny.koordinator@krizomkrajom.sk::b211b150-06a3-48dd-b669-71c8a9c1d97c" providerId="AD" clId="Web-{074C9869-5252-0401-033B-60C84ED84B87}" dt="2024-06-28T07:38:37.354" v="29"/>
          <pc:sldLayoutMkLst>
            <pc:docMk/>
            <pc:sldMasterMk cId="2182254181" sldId="2147483892"/>
            <pc:sldLayoutMk cId="2454321913" sldId="2147483902"/>
          </pc:sldLayoutMkLst>
        </pc:sldLayoutChg>
        <pc:sldLayoutChg chg="add">
          <pc:chgData name="Terezia Zaujecova" userId="S::narodny.koordinator@krizomkrajom.sk::b211b150-06a3-48dd-b669-71c8a9c1d97c" providerId="AD" clId="Web-{074C9869-5252-0401-033B-60C84ED84B87}" dt="2024-06-28T07:38:37.354" v="29"/>
          <pc:sldLayoutMkLst>
            <pc:docMk/>
            <pc:sldMasterMk cId="2182254181" sldId="2147483892"/>
            <pc:sldLayoutMk cId="3492341429" sldId="2147483903"/>
          </pc:sldLayoutMkLst>
        </pc:sldLayoutChg>
      </pc:sldMasterChg>
    </pc:docChg>
  </pc:docChgLst>
  <pc:docChgLst>
    <pc:chgData name="Terezia Zaujecova" userId="S::narodny.koordinator@krizomkrajom.sk::b211b150-06a3-48dd-b669-71c8a9c1d97c" providerId="AD" clId="Web-{8D3548E8-BB1D-B5F3-CCE0-7A20100ABFD4}"/>
    <pc:docChg chg="modSld">
      <pc:chgData name="Terezia Zaujecova" userId="S::narodny.koordinator@krizomkrajom.sk::b211b150-06a3-48dd-b669-71c8a9c1d97c" providerId="AD" clId="Web-{8D3548E8-BB1D-B5F3-CCE0-7A20100ABFD4}" dt="2024-10-02T20:53:42.399" v="0"/>
      <pc:docMkLst>
        <pc:docMk/>
      </pc:docMkLst>
      <pc:sldChg chg="addSp">
        <pc:chgData name="Terezia Zaujecova" userId="S::narodny.koordinator@krizomkrajom.sk::b211b150-06a3-48dd-b669-71c8a9c1d97c" providerId="AD" clId="Web-{8D3548E8-BB1D-B5F3-CCE0-7A20100ABFD4}" dt="2024-10-02T20:53:42.399" v="0"/>
        <pc:sldMkLst>
          <pc:docMk/>
          <pc:sldMk cId="0" sldId="267"/>
        </pc:sldMkLst>
        <pc:picChg chg="add">
          <ac:chgData name="Terezia Zaujecova" userId="S::narodny.koordinator@krizomkrajom.sk::b211b150-06a3-48dd-b669-71c8a9c1d97c" providerId="AD" clId="Web-{8D3548E8-BB1D-B5F3-CCE0-7A20100ABFD4}" dt="2024-10-02T20:53:42.399" v="0"/>
          <ac:picMkLst>
            <pc:docMk/>
            <pc:sldMk cId="0" sldId="267"/>
            <ac:picMk id="6" creationId="{63B58C6C-7DF9-E4AA-D6B5-E8283C4DE5BF}"/>
          </ac:picMkLst>
        </pc:picChg>
      </pc:sldChg>
    </pc:docChg>
  </pc:docChgLst>
  <pc:docChgLst>
    <pc:chgData name="Terezia Zaujecova" userId="S::narodny.koordinator@krizomkrajom.sk::b211b150-06a3-48dd-b669-71c8a9c1d97c" providerId="AD" clId="Web-{91F25A05-1C02-1BD5-032C-99BC5751DAE3}"/>
    <pc:docChg chg="addSld delSld modSld sldOrd">
      <pc:chgData name="Terezia Zaujecova" userId="S::narodny.koordinator@krizomkrajom.sk::b211b150-06a3-48dd-b669-71c8a9c1d97c" providerId="AD" clId="Web-{91F25A05-1C02-1BD5-032C-99BC5751DAE3}" dt="2024-07-03T14:12:26.291" v="1116" actId="20577"/>
      <pc:docMkLst>
        <pc:docMk/>
      </pc:docMkLst>
      <pc:sldChg chg="modSp">
        <pc:chgData name="Terezia Zaujecova" userId="S::narodny.koordinator@krizomkrajom.sk::b211b150-06a3-48dd-b669-71c8a9c1d97c" providerId="AD" clId="Web-{91F25A05-1C02-1BD5-032C-99BC5751DAE3}" dt="2024-07-03T14:12:26.291" v="1116" actId="20577"/>
        <pc:sldMkLst>
          <pc:docMk/>
          <pc:sldMk cId="0" sldId="267"/>
        </pc:sldMkLst>
      </pc:sldChg>
      <pc:sldChg chg="del">
        <pc:chgData name="Terezia Zaujecova" userId="S::narodny.koordinator@krizomkrajom.sk::b211b150-06a3-48dd-b669-71c8a9c1d97c" providerId="AD" clId="Web-{91F25A05-1C02-1BD5-032C-99BC5751DAE3}" dt="2024-07-03T10:26:44.020" v="778"/>
        <pc:sldMkLst>
          <pc:docMk/>
          <pc:sldMk cId="0" sldId="268"/>
        </pc:sldMkLst>
      </pc:sldChg>
      <pc:sldChg chg="modSp">
        <pc:chgData name="Terezia Zaujecova" userId="S::narodny.koordinator@krizomkrajom.sk::b211b150-06a3-48dd-b669-71c8a9c1d97c" providerId="AD" clId="Web-{91F25A05-1C02-1BD5-032C-99BC5751DAE3}" dt="2024-07-03T13:35:07.270" v="807" actId="20577"/>
        <pc:sldMkLst>
          <pc:docMk/>
          <pc:sldMk cId="3722075393" sldId="270"/>
        </pc:sldMkLst>
      </pc:sldChg>
      <pc:sldChg chg="modSp">
        <pc:chgData name="Terezia Zaujecova" userId="S::narodny.koordinator@krizomkrajom.sk::b211b150-06a3-48dd-b669-71c8a9c1d97c" providerId="AD" clId="Web-{91F25A05-1C02-1BD5-032C-99BC5751DAE3}" dt="2024-07-03T10:27:08.364" v="780" actId="20577"/>
        <pc:sldMkLst>
          <pc:docMk/>
          <pc:sldMk cId="3544306715" sldId="277"/>
        </pc:sldMkLst>
      </pc:sldChg>
      <pc:sldChg chg="addSp modSp">
        <pc:chgData name="Terezia Zaujecova" userId="S::narodny.koordinator@krizomkrajom.sk::b211b150-06a3-48dd-b669-71c8a9c1d97c" providerId="AD" clId="Web-{91F25A05-1C02-1BD5-032C-99BC5751DAE3}" dt="2024-07-03T13:19:29.579" v="806" actId="20577"/>
        <pc:sldMkLst>
          <pc:docMk/>
          <pc:sldMk cId="3101261404" sldId="278"/>
        </pc:sldMkLst>
      </pc:sldChg>
      <pc:sldChg chg="addSp modSp">
        <pc:chgData name="Terezia Zaujecova" userId="S::narodny.koordinator@krizomkrajom.sk::b211b150-06a3-48dd-b669-71c8a9c1d97c" providerId="AD" clId="Web-{91F25A05-1C02-1BD5-032C-99BC5751DAE3}" dt="2024-07-03T14:03:42.297" v="1041" actId="14100"/>
        <pc:sldMkLst>
          <pc:docMk/>
          <pc:sldMk cId="4026218228" sldId="280"/>
        </pc:sldMkLst>
      </pc:sldChg>
      <pc:sldChg chg="addSp delSp modSp">
        <pc:chgData name="Terezia Zaujecova" userId="S::narodny.koordinator@krizomkrajom.sk::b211b150-06a3-48dd-b669-71c8a9c1d97c" providerId="AD" clId="Web-{91F25A05-1C02-1BD5-032C-99BC5751DAE3}" dt="2024-07-03T13:18:14.359" v="800" actId="20577"/>
        <pc:sldMkLst>
          <pc:docMk/>
          <pc:sldMk cId="2468983041" sldId="282"/>
        </pc:sldMkLst>
      </pc:sldChg>
      <pc:sldChg chg="addSp modSp">
        <pc:chgData name="Terezia Zaujecova" userId="S::narodny.koordinator@krizomkrajom.sk::b211b150-06a3-48dd-b669-71c8a9c1d97c" providerId="AD" clId="Web-{91F25A05-1C02-1BD5-032C-99BC5751DAE3}" dt="2024-07-03T09:54:04.195" v="316" actId="20577"/>
        <pc:sldMkLst>
          <pc:docMk/>
          <pc:sldMk cId="219101768" sldId="283"/>
        </pc:sldMkLst>
      </pc:sldChg>
      <pc:sldChg chg="modSp">
        <pc:chgData name="Terezia Zaujecova" userId="S::narodny.koordinator@krizomkrajom.sk::b211b150-06a3-48dd-b669-71c8a9c1d97c" providerId="AD" clId="Web-{91F25A05-1C02-1BD5-032C-99BC5751DAE3}" dt="2024-07-03T09:49:38.765" v="211" actId="20577"/>
        <pc:sldMkLst>
          <pc:docMk/>
          <pc:sldMk cId="1117186419" sldId="285"/>
        </pc:sldMkLst>
      </pc:sldChg>
      <pc:sldChg chg="modSp">
        <pc:chgData name="Terezia Zaujecova" userId="S::narodny.koordinator@krizomkrajom.sk::b211b150-06a3-48dd-b669-71c8a9c1d97c" providerId="AD" clId="Web-{91F25A05-1C02-1BD5-032C-99BC5751DAE3}" dt="2024-07-03T13:17:20.655" v="794" actId="20577"/>
        <pc:sldMkLst>
          <pc:docMk/>
          <pc:sldMk cId="3166091551" sldId="286"/>
        </pc:sldMkLst>
      </pc:sldChg>
      <pc:sldChg chg="del">
        <pc:chgData name="Terezia Zaujecova" userId="S::narodny.koordinator@krizomkrajom.sk::b211b150-06a3-48dd-b669-71c8a9c1d97c" providerId="AD" clId="Web-{91F25A05-1C02-1BD5-032C-99BC5751DAE3}" dt="2024-07-03T09:54:36.040" v="318"/>
        <pc:sldMkLst>
          <pc:docMk/>
          <pc:sldMk cId="1141530977" sldId="287"/>
        </pc:sldMkLst>
      </pc:sldChg>
      <pc:sldChg chg="addSp delSp modSp new del ord">
        <pc:chgData name="Terezia Zaujecova" userId="S::narodny.koordinator@krizomkrajom.sk::b211b150-06a3-48dd-b669-71c8a9c1d97c" providerId="AD" clId="Web-{91F25A05-1C02-1BD5-032C-99BC5751DAE3}" dt="2024-07-03T10:00:51.785" v="345"/>
        <pc:sldMkLst>
          <pc:docMk/>
          <pc:sldMk cId="2554347593" sldId="287"/>
        </pc:sldMkLst>
      </pc:sldChg>
      <pc:sldChg chg="addSp delSp modSp add replId">
        <pc:chgData name="Terezia Zaujecova" userId="S::narodny.koordinator@krizomkrajom.sk::b211b150-06a3-48dd-b669-71c8a9c1d97c" providerId="AD" clId="Web-{91F25A05-1C02-1BD5-032C-99BC5751DAE3}" dt="2024-07-03T10:26:09.519" v="775" actId="20577"/>
        <pc:sldMkLst>
          <pc:docMk/>
          <pc:sldMk cId="908674367" sldId="288"/>
        </pc:sldMkLst>
      </pc:sldChg>
      <pc:sldChg chg="addSp delSp modSp add replId">
        <pc:chgData name="Terezia Zaujecova" userId="S::narodny.koordinator@krizomkrajom.sk::b211b150-06a3-48dd-b669-71c8a9c1d97c" providerId="AD" clId="Web-{91F25A05-1C02-1BD5-032C-99BC5751DAE3}" dt="2024-07-03T14:01:59.374" v="1011" actId="14100"/>
        <pc:sldMkLst>
          <pc:docMk/>
          <pc:sldMk cId="4060708232" sldId="289"/>
        </pc:sldMkLst>
      </pc:sldChg>
      <pc:sldChg chg="add del replId">
        <pc:chgData name="Terezia Zaujecova" userId="S::narodny.koordinator@krizomkrajom.sk::b211b150-06a3-48dd-b669-71c8a9c1d97c" providerId="AD" clId="Web-{91F25A05-1C02-1BD5-032C-99BC5751DAE3}" dt="2024-07-03T13:56:55.899" v="944"/>
        <pc:sldMkLst>
          <pc:docMk/>
          <pc:sldMk cId="4200749942" sldId="290"/>
        </pc:sldMkLst>
      </pc:sldChg>
    </pc:docChg>
  </pc:docChgLst>
  <pc:docChgLst>
    <pc:chgData name="Terezia Zaujecova" userId="S::narodny.koordinator@krizomkrajom.sk::b211b150-06a3-48dd-b669-71c8a9c1d97c" providerId="AD" clId="Web-{F9F91389-BEAA-EF38-19AE-B28FC895A490}"/>
    <pc:docChg chg="modSld">
      <pc:chgData name="Terezia Zaujecova" userId="S::narodny.koordinator@krizomkrajom.sk::b211b150-06a3-48dd-b669-71c8a9c1d97c" providerId="AD" clId="Web-{F9F91389-BEAA-EF38-19AE-B28FC895A490}" dt="2024-07-03T17:01:20.173" v="31" actId="20577"/>
      <pc:docMkLst>
        <pc:docMk/>
      </pc:docMkLst>
      <pc:sldChg chg="modSp">
        <pc:chgData name="Terezia Zaujecova" userId="S::narodny.koordinator@krizomkrajom.sk::b211b150-06a3-48dd-b669-71c8a9c1d97c" providerId="AD" clId="Web-{F9F91389-BEAA-EF38-19AE-B28FC895A490}" dt="2024-07-03T17:01:20.173" v="31" actId="20577"/>
        <pc:sldMkLst>
          <pc:docMk/>
          <pc:sldMk cId="4003373057" sldId="284"/>
        </pc:sldMkLst>
      </pc:sldChg>
      <pc:sldChg chg="modSp">
        <pc:chgData name="Terezia Zaujecova" userId="S::narodny.koordinator@krizomkrajom.sk::b211b150-06a3-48dd-b669-71c8a9c1d97c" providerId="AD" clId="Web-{F9F91389-BEAA-EF38-19AE-B28FC895A490}" dt="2024-07-03T16:57:44.102" v="0" actId="1076"/>
        <pc:sldMkLst>
          <pc:docMk/>
          <pc:sldMk cId="3166091551" sldId="286"/>
        </pc:sldMkLst>
      </pc:sldChg>
      <pc:sldChg chg="modSp">
        <pc:chgData name="Terezia Zaujecova" userId="S::narodny.koordinator@krizomkrajom.sk::b211b150-06a3-48dd-b669-71c8a9c1d97c" providerId="AD" clId="Web-{F9F91389-BEAA-EF38-19AE-B28FC895A490}" dt="2024-07-03T16:58:38.839" v="4" actId="20577"/>
        <pc:sldMkLst>
          <pc:docMk/>
          <pc:sldMk cId="908674367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20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02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8980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948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26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83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4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31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214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420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52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025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23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2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4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970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661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072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659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97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76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317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8E55F0-49D3-47F0-9F7C-B48EBAF4ED8F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52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225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krizomkrajom.sk/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://www.cyrilmethodius.cz/e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www.kulturnecesty.s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815A3D7-4D8A-D8F2-8F33-4F000E313A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5" r="1291"/>
          <a:stretch/>
        </p:blipFill>
        <p:spPr>
          <a:xfrm>
            <a:off x="952138" y="1052904"/>
            <a:ext cx="3951798" cy="1273349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42CC246-9A2F-BCD0-F68D-6787D4E93CB9}"/>
              </a:ext>
            </a:extLst>
          </p:cNvPr>
          <p:cNvSpPr/>
          <p:nvPr/>
        </p:nvSpPr>
        <p:spPr>
          <a:xfrm>
            <a:off x="803962" y="5381903"/>
            <a:ext cx="2124075" cy="66533"/>
          </a:xfrm>
          <a:prstGeom prst="rect">
            <a:avLst/>
          </a:prstGeom>
          <a:solidFill>
            <a:srgbClr val="C7A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pic>
        <p:nvPicPr>
          <p:cNvPr id="9" name="Obrázek 8" descr="Obsah obrázku obloha, tráva, venku, budova&#10;&#10;Popis byl vytvořen automaticky">
            <a:extLst>
              <a:ext uri="{FF2B5EF4-FFF2-40B4-BE49-F238E27FC236}">
                <a16:creationId xmlns:a16="http://schemas.microsoft.com/office/drawing/2014/main" id="{6A3F4938-4359-0CDE-B8C2-80EF2BA64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69C6149-E031-D7C8-F530-C65E645E48AC}"/>
              </a:ext>
            </a:extLst>
          </p:cNvPr>
          <p:cNvSpPr txBox="1"/>
          <p:nvPr/>
        </p:nvSpPr>
        <p:spPr>
          <a:xfrm>
            <a:off x="677410" y="2615984"/>
            <a:ext cx="5166043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k-SK" sz="2000" cap="all" dirty="0">
              <a:solidFill>
                <a:schemeClr val="bg1"/>
              </a:solidFill>
              <a:latin typeface="Gill Sans MT"/>
              <a:ea typeface="Calibri"/>
              <a:cs typeface="Arial"/>
            </a:endParaRPr>
          </a:p>
          <a:p>
            <a:r>
              <a:rPr lang="sk-SK" sz="2800" cap="all" dirty="0">
                <a:solidFill>
                  <a:schemeClr val="bg1"/>
                </a:solidFill>
                <a:latin typeface="Gill Sans MT"/>
                <a:cs typeface="Arial"/>
              </a:rPr>
              <a:t>EURÓPSKA KULTÚRNA CESTA </a:t>
            </a:r>
            <a:endParaRPr lang="sk-SK" sz="2800">
              <a:solidFill>
                <a:schemeClr val="bg1"/>
              </a:solidFill>
              <a:latin typeface="Calibri" panose="020F0502020204030204"/>
              <a:ea typeface="Calibri"/>
              <a:cs typeface="Arial"/>
            </a:endParaRPr>
          </a:p>
          <a:p>
            <a:r>
              <a:rPr lang="sk-SK" sz="2800" cap="all" dirty="0">
                <a:solidFill>
                  <a:schemeClr val="bg1"/>
                </a:solidFill>
                <a:latin typeface="Gill Sans MT"/>
                <a:cs typeface="Arial"/>
              </a:rPr>
              <a:t>SV. CYRILA A METODA               </a:t>
            </a:r>
            <a:endParaRPr lang="sk-SK" sz="2800" i="1">
              <a:solidFill>
                <a:schemeClr val="bg1"/>
              </a:solidFill>
              <a:latin typeface="Aptos" panose="020B0004020202020204"/>
              <a:cs typeface="Arial"/>
            </a:endParaRPr>
          </a:p>
          <a:p>
            <a:r>
              <a:rPr lang="sk-SK" sz="2400" i="1" cap="all" dirty="0">
                <a:solidFill>
                  <a:schemeClr val="bg1"/>
                </a:solidFill>
                <a:latin typeface="Gill Sans MT"/>
                <a:cs typeface="Arial"/>
              </a:rPr>
              <a:t>  </a:t>
            </a:r>
            <a:endParaRPr lang="sk-SK" sz="2400" i="1" dirty="0">
              <a:solidFill>
                <a:schemeClr val="bg1"/>
              </a:solidFill>
              <a:ea typeface="Calibri"/>
              <a:cs typeface="Arial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C65DBE4-CAF4-4435-AF0B-1B1602D25FEC}"/>
              </a:ext>
            </a:extLst>
          </p:cNvPr>
          <p:cNvSpPr txBox="1"/>
          <p:nvPr/>
        </p:nvSpPr>
        <p:spPr>
          <a:xfrm>
            <a:off x="676279" y="5693088"/>
            <a:ext cx="323550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k-SK" cap="all" dirty="0">
                <a:solidFill>
                  <a:srgbClr val="4590B8"/>
                </a:solidFill>
                <a:latin typeface="Gill Sans MT"/>
                <a:cs typeface="Arial"/>
              </a:rPr>
              <a:t>NITRA, 28.11.2024, Močenok</a:t>
            </a:r>
            <a:endParaRPr lang="sk-SK" dirty="0">
              <a:cs typeface="Arial"/>
            </a:endParaRPr>
          </a:p>
        </p:txBody>
      </p:sp>
      <p:pic>
        <p:nvPicPr>
          <p:cNvPr id="3" name="Obrázok 2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BC236EB3-8515-CFE0-32C0-A8E3CC44E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5453063"/>
            <a:ext cx="1200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06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81AC44-0394-FB35-6665-F48B2FE6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73620" cy="1344613"/>
          </a:xfrm>
        </p:spPr>
        <p:txBody>
          <a:bodyPr/>
          <a:lstStyle/>
          <a:p>
            <a:endParaRPr lang="sk-SK" sz="2800" dirty="0">
              <a:solidFill>
                <a:srgbClr val="E0D55A"/>
              </a:solidFill>
              <a:latin typeface="Gill Sans MT"/>
            </a:endParaRPr>
          </a:p>
          <a:p>
            <a:endParaRPr lang="sk-SK" sz="2400" dirty="0">
              <a:solidFill>
                <a:schemeClr val="bg1"/>
              </a:solidFill>
              <a:latin typeface="Gill Sans MT"/>
            </a:endParaRPr>
          </a:p>
        </p:txBody>
      </p:sp>
      <p:pic>
        <p:nvPicPr>
          <p:cNvPr id="18" name="Zástupný objekt pre obsah 17" descr="Obrázok, na ktorom je text, noviny, plagát, tlač&#10;&#10;Automaticky generovaný popis">
            <a:extLst>
              <a:ext uri="{FF2B5EF4-FFF2-40B4-BE49-F238E27FC236}">
                <a16:creationId xmlns:a16="http://schemas.microsoft.com/office/drawing/2014/main" id="{3CAEB038-A6B9-700D-C74A-71D115703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4500" y="1215246"/>
            <a:ext cx="3824404" cy="4644725"/>
          </a:xfrm>
        </p:spPr>
      </p:pic>
      <p:pic>
        <p:nvPicPr>
          <p:cNvPr id="19" name="Obrázok 18" descr="Obrázok, na ktorom je text, písmo, snímka obrazovky, dizajn&#10;&#10;Automaticky generovaný popis">
            <a:extLst>
              <a:ext uri="{FF2B5EF4-FFF2-40B4-BE49-F238E27FC236}">
                <a16:creationId xmlns:a16="http://schemas.microsoft.com/office/drawing/2014/main" id="{D561F5F6-D44D-8620-501C-BF021492B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306" y="2323852"/>
            <a:ext cx="4242487" cy="2261165"/>
          </a:xfrm>
          <a:prstGeom prst="rect">
            <a:avLst/>
          </a:prstGeom>
        </p:spPr>
      </p:pic>
      <p:pic>
        <p:nvPicPr>
          <p:cNvPr id="20" name="Obrázok 19" descr="Obrázok, na ktorom je text, plagát, ošatenie, osoba&#10;&#10;Automaticky generovaný popis">
            <a:extLst>
              <a:ext uri="{FF2B5EF4-FFF2-40B4-BE49-F238E27FC236}">
                <a16:creationId xmlns:a16="http://schemas.microsoft.com/office/drawing/2014/main" id="{1D19A5BC-B75F-A856-0957-D38E49E16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" y="3781167"/>
            <a:ext cx="4235025" cy="3085070"/>
          </a:xfrm>
          <a:prstGeom prst="rect">
            <a:avLst/>
          </a:prstGeom>
        </p:spPr>
      </p:pic>
      <p:pic>
        <p:nvPicPr>
          <p:cNvPr id="22" name="Grafický objekt 21" descr="Obrázok, na ktorom je text, snímka obrazovky, písmo, kruh&#10;&#10;Automaticky generovaný popis">
            <a:extLst>
              <a:ext uri="{FF2B5EF4-FFF2-40B4-BE49-F238E27FC236}">
                <a16:creationId xmlns:a16="http://schemas.microsoft.com/office/drawing/2014/main" id="{D4B3B0D6-ED9B-FDDD-5ADD-1F8FAC1A62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935" r="1291"/>
          <a:stretch/>
        </p:blipFill>
        <p:spPr>
          <a:xfrm>
            <a:off x="4690057" y="1126828"/>
            <a:ext cx="3591393" cy="1170377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3EFA268-D828-EE3A-BE3F-4647F11A2CF9}"/>
              </a:ext>
            </a:extLst>
          </p:cNvPr>
          <p:cNvSpPr txBox="1"/>
          <p:nvPr/>
        </p:nvSpPr>
        <p:spPr>
          <a:xfrm>
            <a:off x="278027" y="525162"/>
            <a:ext cx="10002792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C7AE34"/>
                </a:solidFill>
                <a:latin typeface="Arial"/>
                <a:cs typeface="Arial"/>
              </a:rPr>
              <a:t>CYRILOMETODSKÉ SLÁVNOSTI NA SLOVENSKU</a:t>
            </a:r>
          </a:p>
          <a:p>
            <a:pPr algn="l"/>
            <a:endParaRPr lang="sk-SK" dirty="0"/>
          </a:p>
        </p:txBody>
      </p:sp>
      <p:pic>
        <p:nvPicPr>
          <p:cNvPr id="15" name="Obrázok 14" descr="Obrázok, na ktorom je text, ošatenie, kôň, snímka obrazovky&#10;&#10;Automaticky generovaný popis">
            <a:extLst>
              <a:ext uri="{FF2B5EF4-FFF2-40B4-BE49-F238E27FC236}">
                <a16:creationId xmlns:a16="http://schemas.microsoft.com/office/drawing/2014/main" id="{D8AE57EC-391A-6894-6BC4-A289B5617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" y="1216297"/>
            <a:ext cx="4573844" cy="2575577"/>
          </a:xfrm>
          <a:prstGeom prst="rect">
            <a:avLst/>
          </a:prstGeom>
        </p:spPr>
      </p:pic>
      <p:pic>
        <p:nvPicPr>
          <p:cNvPr id="6" name="Obrázok 5" descr="Obrázok, na ktorom je text, umenie, zberateľský predmet, ilustrácia&#10;&#10;Automaticky generovaný popis">
            <a:extLst>
              <a:ext uri="{FF2B5EF4-FFF2-40B4-BE49-F238E27FC236}">
                <a16:creationId xmlns:a16="http://schemas.microsoft.com/office/drawing/2014/main" id="{29D76DAD-2B8B-60CE-ACEB-CCBF2835B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8851" y="4590196"/>
            <a:ext cx="3413671" cy="2272353"/>
          </a:xfrm>
          <a:prstGeom prst="rect">
            <a:avLst/>
          </a:prstGeom>
        </p:spPr>
      </p:pic>
      <p:pic>
        <p:nvPicPr>
          <p:cNvPr id="7" name="Obrázok 6" descr="Obrázok, na ktorom je text, snímka obrazovky, dizajn, animák&#10;&#10;Automaticky generovaný popis">
            <a:extLst>
              <a:ext uri="{FF2B5EF4-FFF2-40B4-BE49-F238E27FC236}">
                <a16:creationId xmlns:a16="http://schemas.microsoft.com/office/drawing/2014/main" id="{40FD0F02-4850-AC9A-99B4-B9C7B29F52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5127" y="3759959"/>
            <a:ext cx="2062013" cy="3102590"/>
          </a:xfrm>
          <a:prstGeom prst="rect">
            <a:avLst/>
          </a:prstGeom>
        </p:spPr>
      </p:pic>
      <p:pic>
        <p:nvPicPr>
          <p:cNvPr id="14" name="Obrázok 13" descr="Obrázok, na ktorom je text, dizajn, písmo, grafika&#10;&#10;Automaticky generovaný popis">
            <a:extLst>
              <a:ext uri="{FF2B5EF4-FFF2-40B4-BE49-F238E27FC236}">
                <a16:creationId xmlns:a16="http://schemas.microsoft.com/office/drawing/2014/main" id="{731550D3-D5C0-4F10-9A38-59754854E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8932" y="4593378"/>
            <a:ext cx="2940494" cy="22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18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E42CC246-9A2F-BCD0-F68D-6787D4E93CB9}"/>
              </a:ext>
            </a:extLst>
          </p:cNvPr>
          <p:cNvSpPr/>
          <p:nvPr/>
        </p:nvSpPr>
        <p:spPr>
          <a:xfrm>
            <a:off x="803962" y="5381903"/>
            <a:ext cx="2124075" cy="66533"/>
          </a:xfrm>
          <a:prstGeom prst="rect">
            <a:avLst/>
          </a:prstGeom>
          <a:solidFill>
            <a:srgbClr val="C7A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69C6149-E031-D7C8-F530-C65E645E48AC}"/>
              </a:ext>
            </a:extLst>
          </p:cNvPr>
          <p:cNvSpPr txBox="1"/>
          <p:nvPr/>
        </p:nvSpPr>
        <p:spPr>
          <a:xfrm>
            <a:off x="555386" y="1853985"/>
            <a:ext cx="7037834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k-SK" sz="2000" cap="all" dirty="0">
              <a:solidFill>
                <a:schemeClr val="bg1"/>
              </a:solidFill>
              <a:latin typeface="Gill Sans MT"/>
              <a:ea typeface="Calibri"/>
              <a:cs typeface="Arial"/>
            </a:endParaRPr>
          </a:p>
          <a:p>
            <a:pPr marL="342900" indent="-342900">
              <a:buFont typeface="Courier New"/>
              <a:buChar char="o"/>
            </a:pPr>
            <a:r>
              <a:rPr lang="sk-SK" sz="2400" cap="all" dirty="0">
                <a:solidFill>
                  <a:schemeClr val="bg1"/>
                </a:solidFill>
                <a:latin typeface="Gill Sans MT"/>
                <a:cs typeface="Arial"/>
              </a:rPr>
              <a:t>Sieťovanie </a:t>
            </a:r>
            <a:endParaRPr lang="sk-SK" sz="2400" i="1" dirty="0">
              <a:solidFill>
                <a:schemeClr val="bg1"/>
              </a:solidFill>
              <a:latin typeface="Aptos" panose="020B0004020202020204"/>
              <a:cs typeface="Arial"/>
            </a:endParaRPr>
          </a:p>
          <a:p>
            <a:pPr marL="342900" indent="-342900">
              <a:buFont typeface="Courier New"/>
              <a:buChar char="o"/>
            </a:pPr>
            <a:endParaRPr lang="sk-SK" sz="2400" cap="all" dirty="0">
              <a:solidFill>
                <a:schemeClr val="bg1"/>
              </a:solidFill>
              <a:latin typeface="Gill Sans MT"/>
              <a:cs typeface="Arial"/>
            </a:endParaRPr>
          </a:p>
          <a:p>
            <a:pPr marL="342900" indent="-342900">
              <a:buFont typeface="Courier New"/>
              <a:buChar char="o"/>
            </a:pPr>
            <a:r>
              <a:rPr lang="sk-SK" sz="2400" cap="all" dirty="0">
                <a:solidFill>
                  <a:schemeClr val="bg1"/>
                </a:solidFill>
                <a:latin typeface="Gill Sans MT"/>
                <a:cs typeface="Arial"/>
              </a:rPr>
              <a:t>Posilňovanie povedomia </a:t>
            </a:r>
            <a:endParaRPr lang="sk-SK" sz="2400" i="1" dirty="0">
              <a:solidFill>
                <a:schemeClr val="bg1"/>
              </a:solidFill>
              <a:latin typeface="Aptos" panose="020B0004020202020204"/>
              <a:cs typeface="Arial"/>
            </a:endParaRPr>
          </a:p>
          <a:p>
            <a:r>
              <a:rPr lang="sk-SK" sz="2400" cap="all" dirty="0">
                <a:solidFill>
                  <a:schemeClr val="bg1"/>
                </a:solidFill>
                <a:latin typeface="Gill Sans MT"/>
                <a:cs typeface="Arial"/>
              </a:rPr>
              <a:t>  a európskeho kultúrneho dedičstva</a:t>
            </a:r>
            <a:endParaRPr lang="sk-SK" sz="2400" i="1" dirty="0">
              <a:solidFill>
                <a:schemeClr val="bg1"/>
              </a:solidFill>
              <a:latin typeface="Aptos" panose="020B0004020202020204"/>
              <a:cs typeface="Arial"/>
            </a:endParaRPr>
          </a:p>
          <a:p>
            <a:endParaRPr lang="sk-SK" sz="2400" cap="all" dirty="0">
              <a:solidFill>
                <a:schemeClr val="bg1"/>
              </a:solidFill>
              <a:latin typeface="Gill Sans MT"/>
              <a:cs typeface="Arial"/>
            </a:endParaRPr>
          </a:p>
          <a:p>
            <a:pPr marL="342900" indent="-342900">
              <a:buFont typeface="Courier New"/>
              <a:buChar char="o"/>
            </a:pPr>
            <a:r>
              <a:rPr lang="sk-SK" sz="2400" cap="all" dirty="0">
                <a:solidFill>
                  <a:schemeClr val="bg1"/>
                </a:solidFill>
                <a:latin typeface="Gill Sans MT"/>
                <a:cs typeface="Arial"/>
              </a:rPr>
              <a:t>Vzdelávanie</a:t>
            </a:r>
            <a:endParaRPr lang="sk-SK" sz="2400" i="1" dirty="0">
              <a:solidFill>
                <a:schemeClr val="bg1"/>
              </a:solidFill>
              <a:latin typeface="Aptos" panose="020B0004020202020204"/>
              <a:cs typeface="Arial"/>
            </a:endParaRPr>
          </a:p>
          <a:p>
            <a:endParaRPr lang="sk-SK" sz="2400" cap="all" dirty="0">
              <a:solidFill>
                <a:schemeClr val="bg1"/>
              </a:solidFill>
              <a:latin typeface="Gill Sans MT"/>
              <a:cs typeface="Arial"/>
            </a:endParaRPr>
          </a:p>
          <a:p>
            <a:pPr marL="342900" indent="-342900">
              <a:buFont typeface="Courier New"/>
              <a:buChar char="o"/>
            </a:pPr>
            <a:r>
              <a:rPr lang="sk-SK" sz="2400" cap="all" dirty="0">
                <a:solidFill>
                  <a:schemeClr val="bg1"/>
                </a:solidFill>
                <a:latin typeface="Gill Sans MT"/>
                <a:cs typeface="Arial"/>
              </a:rPr>
              <a:t>Udržateľný kultúrny cestovný ruch       </a:t>
            </a:r>
            <a:endParaRPr lang="sk-SK" sz="2400" i="1" dirty="0">
              <a:solidFill>
                <a:schemeClr val="bg1"/>
              </a:solidFill>
              <a:latin typeface="Aptos" panose="020B0004020202020204"/>
              <a:cs typeface="Arial"/>
            </a:endParaRPr>
          </a:p>
          <a:p>
            <a:endParaRPr lang="sk-SK" sz="2400" i="1" cap="all" dirty="0">
              <a:solidFill>
                <a:schemeClr val="bg1"/>
              </a:solidFill>
              <a:latin typeface="Gill Sans MT"/>
              <a:ea typeface="Calibri"/>
              <a:cs typeface="Arial"/>
            </a:endParaRPr>
          </a:p>
        </p:txBody>
      </p:sp>
      <p:pic>
        <p:nvPicPr>
          <p:cNvPr id="2" name="Obrázok 1" descr="CMcentrum-interier09.jpg">
            <a:extLst>
              <a:ext uri="{FF2B5EF4-FFF2-40B4-BE49-F238E27FC236}">
                <a16:creationId xmlns:a16="http://schemas.microsoft.com/office/drawing/2014/main" id="{09FBEE70-70B7-50C3-791B-F6521A3B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689" y="-2883"/>
            <a:ext cx="4436487" cy="2168200"/>
          </a:xfrm>
          <a:prstGeom prst="rect">
            <a:avLst/>
          </a:prstGeom>
        </p:spPr>
      </p:pic>
      <p:pic>
        <p:nvPicPr>
          <p:cNvPr id="13" name="Obrázok 12" descr="Obrázok, na ktorom je ošatenie, exteriér, osoba, nebo&#10;&#10;Automaticky generovaný popis">
            <a:extLst>
              <a:ext uri="{FF2B5EF4-FFF2-40B4-BE49-F238E27FC236}">
                <a16:creationId xmlns:a16="http://schemas.microsoft.com/office/drawing/2014/main" id="{B83D3164-2224-E794-613E-5151A0A1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864" y="4207145"/>
            <a:ext cx="4438136" cy="2655304"/>
          </a:xfrm>
          <a:prstGeom prst="rect">
            <a:avLst/>
          </a:prstGeom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EEFC1E41-9026-4D0D-09A3-708EE537F93F}"/>
              </a:ext>
            </a:extLst>
          </p:cNvPr>
          <p:cNvSpPr txBox="1"/>
          <p:nvPr/>
        </p:nvSpPr>
        <p:spPr>
          <a:xfrm>
            <a:off x="553995" y="553995"/>
            <a:ext cx="64811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C7AE34"/>
                </a:solidFill>
                <a:latin typeface="Arial"/>
                <a:cs typeface="Arial"/>
              </a:rPr>
              <a:t>CIELE a VÍZIE </a:t>
            </a:r>
            <a:r>
              <a:rPr lang="en-US" sz="3200" dirty="0" err="1">
                <a:solidFill>
                  <a:srgbClr val="C7AE34"/>
                </a:solidFill>
                <a:latin typeface="Arial"/>
                <a:cs typeface="Arial"/>
              </a:rPr>
              <a:t>EKCsCM</a:t>
            </a:r>
          </a:p>
        </p:txBody>
      </p:sp>
      <p:pic>
        <p:nvPicPr>
          <p:cNvPr id="18" name="Grafický objekt 17" descr="Obrázok, na ktorom je text, snímka obrazovky, písmo, kruh&#10;&#10;Automaticky generovaný popis">
            <a:extLst>
              <a:ext uri="{FF2B5EF4-FFF2-40B4-BE49-F238E27FC236}">
                <a16:creationId xmlns:a16="http://schemas.microsoft.com/office/drawing/2014/main" id="{9C258C87-D172-5B7A-D243-CFA74163EE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35" r="1291"/>
          <a:stretch/>
        </p:blipFill>
        <p:spPr>
          <a:xfrm>
            <a:off x="3052787" y="5604308"/>
            <a:ext cx="3591393" cy="1170377"/>
          </a:xfrm>
          <a:prstGeom prst="rect">
            <a:avLst/>
          </a:prstGeom>
        </p:spPr>
      </p:pic>
      <p:pic>
        <p:nvPicPr>
          <p:cNvPr id="19" name="Obrázok 18" descr="Obrázok, na ktorom je emblém, mena, minca, kruh&#10;&#10;Automaticky generovaný popis">
            <a:extLst>
              <a:ext uri="{FF2B5EF4-FFF2-40B4-BE49-F238E27FC236}">
                <a16:creationId xmlns:a16="http://schemas.microsoft.com/office/drawing/2014/main" id="{03942F46-67D8-47C2-A079-96DAB0D5B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2195" y="218303"/>
            <a:ext cx="2384855" cy="2364260"/>
          </a:xfrm>
          <a:prstGeom prst="rect">
            <a:avLst/>
          </a:prstGeom>
        </p:spPr>
      </p:pic>
      <p:pic>
        <p:nvPicPr>
          <p:cNvPr id="20" name="Obrázok 19" descr="Obrázok, na ktorom je exteriér, oblak, nebo, rastlina&#10;&#10;Automaticky generovaný popis">
            <a:extLst>
              <a:ext uri="{FF2B5EF4-FFF2-40B4-BE49-F238E27FC236}">
                <a16:creationId xmlns:a16="http://schemas.microsoft.com/office/drawing/2014/main" id="{BAB8D043-4F78-A40C-CBC5-7CD94F2BA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865" y="2157984"/>
            <a:ext cx="4438135" cy="22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0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522354E-4235-74BB-4EA3-4923980A16C5}"/>
              </a:ext>
            </a:extLst>
          </p:cNvPr>
          <p:cNvSpPr txBox="1">
            <a:spLocks/>
          </p:cNvSpPr>
          <p:nvPr/>
        </p:nvSpPr>
        <p:spPr>
          <a:xfrm>
            <a:off x="6601616" y="3307181"/>
            <a:ext cx="5515429" cy="14044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cs-CZ" sz="3200">
                <a:solidFill>
                  <a:srgbClr val="2C2C75"/>
                </a:solidFill>
                <a:latin typeface="Arial Black"/>
                <a:ea typeface="Roboto Slab Black"/>
              </a:rPr>
              <a:t>ĎAKUJEM </a:t>
            </a:r>
            <a:endParaRPr lang="sk-SK">
              <a:ea typeface="Calibri Light"/>
              <a:cs typeface="Calibri Light"/>
            </a:endParaRPr>
          </a:p>
          <a:p>
            <a:r>
              <a:rPr lang="cs-CZ" sz="3200">
                <a:solidFill>
                  <a:srgbClr val="2C2C75"/>
                </a:solidFill>
                <a:latin typeface="Arial"/>
                <a:ea typeface="Roboto Slab Medium"/>
                <a:cs typeface="Arial"/>
              </a:rPr>
              <a:t>ZA POZORNOSŤ !</a:t>
            </a:r>
            <a:endParaRPr lang="sk-SK">
              <a:ea typeface="Calibri Light"/>
              <a:cs typeface="Calibri Light"/>
            </a:endParaRP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1DFF7D11-4468-ED2D-53AA-6579A6528366}"/>
              </a:ext>
            </a:extLst>
          </p:cNvPr>
          <p:cNvSpPr txBox="1">
            <a:spLocks/>
          </p:cNvSpPr>
          <p:nvPr/>
        </p:nvSpPr>
        <p:spPr>
          <a:xfrm>
            <a:off x="6600596" y="5154076"/>
            <a:ext cx="5429247" cy="1330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sk-SK" sz="1600">
                <a:latin typeface="Arial"/>
                <a:ea typeface="Roboto Slab"/>
                <a:cs typeface="Arial"/>
              </a:rPr>
              <a:t>Mgr. Tereza </a:t>
            </a:r>
            <a:r>
              <a:rPr lang="sk-SK" sz="1600" err="1">
                <a:latin typeface="Arial"/>
                <a:ea typeface="Roboto Slab"/>
                <a:cs typeface="Arial"/>
              </a:rPr>
              <a:t>Zaujecová</a:t>
            </a:r>
            <a:endParaRPr lang="sk-SK" sz="1600">
              <a:latin typeface="Arial"/>
              <a:ea typeface="Roboto Slab"/>
              <a:cs typeface="Arial"/>
            </a:endParaRPr>
          </a:p>
          <a:p>
            <a:pPr marL="305435" indent="-305435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sk-SK" sz="1600">
                <a:latin typeface="Arial"/>
                <a:ea typeface="Roboto Slab"/>
                <a:cs typeface="Arial"/>
              </a:rPr>
              <a:t>národný koordinátor </a:t>
            </a:r>
          </a:p>
          <a:p>
            <a:pPr marL="305435" indent="-305435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sk-SK" sz="1600">
                <a:latin typeface="Arial"/>
                <a:ea typeface="Roboto Slab"/>
                <a:cs typeface="Arial"/>
              </a:rPr>
              <a:t>Európskej kultúrnej cesty sv. Cyrila a Metoda </a:t>
            </a:r>
          </a:p>
          <a:p>
            <a:pPr marL="305435" indent="-305435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sk-SK" sz="1600" b="1">
                <a:latin typeface="Arial"/>
                <a:ea typeface="Roboto Slab"/>
                <a:cs typeface="Arial"/>
              </a:rPr>
              <a:t>Krajská organizácia cestovného ruchu Nitriansky kraj</a:t>
            </a:r>
            <a:endParaRPr lang="sk-SK" sz="1600">
              <a:latin typeface="Arial"/>
              <a:ea typeface="Roboto Slab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800">
              <a:solidFill>
                <a:srgbClr val="2C2C75"/>
              </a:solidFill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5A6D248-A5C1-3E22-D1F5-3A182DDD072C}"/>
              </a:ext>
            </a:extLst>
          </p:cNvPr>
          <p:cNvSpPr/>
          <p:nvPr/>
        </p:nvSpPr>
        <p:spPr>
          <a:xfrm>
            <a:off x="6722781" y="4872238"/>
            <a:ext cx="2124075" cy="76199"/>
          </a:xfrm>
          <a:prstGeom prst="rect">
            <a:avLst/>
          </a:prstGeom>
          <a:solidFill>
            <a:srgbClr val="C7A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 </a:t>
            </a:r>
          </a:p>
        </p:txBody>
      </p:sp>
      <p:pic>
        <p:nvPicPr>
          <p:cNvPr id="17" name="Obrázek 16" descr="Obsah obrázku text, zařízení, měřič&#10;&#10;Popis byl vytvořen automaticky">
            <a:extLst>
              <a:ext uri="{FF2B5EF4-FFF2-40B4-BE49-F238E27FC236}">
                <a16:creationId xmlns:a16="http://schemas.microsoft.com/office/drawing/2014/main" id="{1ABD9B29-1183-D605-BA44-8DFAD72945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60308"/>
            <a:ext cx="6096001" cy="6918307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04FB4EAA-86EB-3E71-7ED0-50E76D966846}"/>
              </a:ext>
            </a:extLst>
          </p:cNvPr>
          <p:cNvSpPr/>
          <p:nvPr/>
        </p:nvSpPr>
        <p:spPr>
          <a:xfrm>
            <a:off x="6722781" y="3022173"/>
            <a:ext cx="610484" cy="112555"/>
          </a:xfrm>
          <a:prstGeom prst="rect">
            <a:avLst/>
          </a:prstGeom>
          <a:solidFill>
            <a:srgbClr val="2C2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 </a:t>
            </a:r>
          </a:p>
        </p:txBody>
      </p:sp>
      <p:pic>
        <p:nvPicPr>
          <p:cNvPr id="3" name="Obrázok 2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D232D477-0115-1B5A-7747-44D741F15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686" y="1035522"/>
            <a:ext cx="1200150" cy="523875"/>
          </a:xfrm>
          <a:prstGeom prst="rect">
            <a:avLst/>
          </a:prstGeom>
        </p:spPr>
      </p:pic>
      <p:pic>
        <p:nvPicPr>
          <p:cNvPr id="4" name="Obrázok 3" descr="Obrázok, na ktorom je text, snímka obrazovky, symbol, písmo&#10;&#10;Automaticky generovaný popis">
            <a:extLst>
              <a:ext uri="{FF2B5EF4-FFF2-40B4-BE49-F238E27FC236}">
                <a16:creationId xmlns:a16="http://schemas.microsoft.com/office/drawing/2014/main" id="{C37C7D50-092F-E727-4CF5-65C2A47CC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332" y="821543"/>
            <a:ext cx="3143250" cy="73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27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838D3492-E917-0C41-A243-376CC4603A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6161" y="354445"/>
            <a:ext cx="3684256" cy="33908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C7AE34"/>
                </a:solidFill>
                <a:latin typeface="Arial"/>
                <a:ea typeface="Roboto Slab Medium"/>
                <a:cs typeface="Arial"/>
              </a:rPr>
              <a:t>EURÓPSKA KULTÚRNA CESTA SV.CYRILA A METODA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12F8417B-14A5-3C98-B0AB-E471A74B7273}"/>
              </a:ext>
            </a:extLst>
          </p:cNvPr>
          <p:cNvSpPr/>
          <p:nvPr/>
        </p:nvSpPr>
        <p:spPr>
          <a:xfrm>
            <a:off x="5733875" y="5832246"/>
            <a:ext cx="2124075" cy="66533"/>
          </a:xfrm>
          <a:prstGeom prst="rect">
            <a:avLst/>
          </a:prstGeom>
          <a:solidFill>
            <a:srgbClr val="C7A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A9C1952-00FE-9C02-D62C-0695A984F3F6}"/>
              </a:ext>
            </a:extLst>
          </p:cNvPr>
          <p:cNvSpPr/>
          <p:nvPr/>
        </p:nvSpPr>
        <p:spPr>
          <a:xfrm>
            <a:off x="5733875" y="2914068"/>
            <a:ext cx="610484" cy="112555"/>
          </a:xfrm>
          <a:prstGeom prst="rect">
            <a:avLst/>
          </a:prstGeom>
          <a:solidFill>
            <a:srgbClr val="2C2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33EBE38-4DEC-90BB-6325-8B6A65A85860}"/>
              </a:ext>
            </a:extLst>
          </p:cNvPr>
          <p:cNvSpPr txBox="1"/>
          <p:nvPr/>
        </p:nvSpPr>
        <p:spPr>
          <a:xfrm>
            <a:off x="4620287" y="2792"/>
            <a:ext cx="7886867" cy="702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sk-SK" sz="1600" dirty="0">
              <a:solidFill>
                <a:srgbClr val="002060"/>
              </a:solidFill>
              <a:latin typeface="Gill Sans MT"/>
              <a:cs typeface="Arial"/>
            </a:endParaRP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Jedna z 48 certifikovaných kultúrnych ciest Rady Európy</a:t>
            </a:r>
            <a:endParaRPr lang="sk-SK" sz="2000" dirty="0">
              <a:latin typeface="Gill Sans MT"/>
            </a:endParaRP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Medzinárodná cesta spájajúca dnes 10 európskych krajín - Poľsko, Čechy, Slovensko, Maďarsko, Taliansko, Slovinsko, Severné Macedónsko, Grécko, Bulharsko  s potenciálom v ďalších krajinách</a:t>
            </a:r>
            <a:endParaRPr lang="sk-SK" sz="2000" dirty="0">
              <a:solidFill>
                <a:srgbClr val="000000"/>
              </a:solidFill>
              <a:latin typeface="Gill Sans MT"/>
              <a:cs typeface="Arial"/>
            </a:endParaRP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Ponúka viac ako 5000km turistických trás a viac ako 90 zaujímavých miest v desiatich európskych krajinách</a:t>
            </a: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Cesta, ktorá stiera hranice medzi </a:t>
            </a:r>
            <a:r>
              <a:rPr lang="sk-SK" sz="2000" err="1">
                <a:solidFill>
                  <a:srgbClr val="002060"/>
                </a:solidFill>
                <a:latin typeface="Gill Sans MT"/>
                <a:cs typeface="Arial"/>
              </a:rPr>
              <a:t>pútnictvom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a turistikou</a:t>
            </a: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Cesta, ktorá spája 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pútnicke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miesta, kadiaľ pred 1100 rokmi putovali </a:t>
            </a:r>
            <a:endParaRPr lang="sk-SK" sz="2000" dirty="0">
              <a:solidFill>
                <a:srgbClr val="000000"/>
              </a:solidFill>
              <a:latin typeface="Gill Sans MT"/>
              <a:cs typeface="Arial"/>
            </a:endParaRP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     sv. Konštantín - Cyril a Metod k našim predkom </a:t>
            </a:r>
            <a:endParaRPr lang="sk-SK" sz="2000" dirty="0">
              <a:latin typeface="Gill Sans MT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Prvá nadnárodná kultúrna cesta s témou kultúrnych koreňov slovanských krajín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sk-SK" sz="2000" b="1" dirty="0">
              <a:solidFill>
                <a:srgbClr val="002060"/>
              </a:solidFill>
              <a:latin typeface="Gill Sans MT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b="1" dirty="0">
                <a:solidFill>
                  <a:srgbClr val="002060"/>
                </a:solidFill>
                <a:latin typeface="Gill Sans MT"/>
                <a:cs typeface="Arial"/>
              </a:rPr>
              <a:t>Cesta ZÁŽITKU - POZNANIA – UVEDOMENIA SI</a:t>
            </a: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sk-SK" sz="1600" b="1" dirty="0">
              <a:solidFill>
                <a:srgbClr val="002060"/>
              </a:solidFill>
              <a:latin typeface="Gill Sans MT"/>
              <a:cs typeface="Arial"/>
            </a:endParaRP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sk-SK" sz="16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24485" lvl="1">
              <a:spcBef>
                <a:spcPct val="20000"/>
              </a:spcBef>
              <a:spcAft>
                <a:spcPts val="600"/>
              </a:spcAft>
            </a:pPr>
            <a:r>
              <a:rPr lang="sk-SK" sz="1600" b="1" dirty="0">
                <a:solidFill>
                  <a:srgbClr val="002060"/>
                </a:solidFill>
                <a:latin typeface="Arial"/>
                <a:cs typeface="Arial"/>
              </a:rPr>
              <a:t>     </a:t>
            </a:r>
            <a:endParaRPr lang="sk-SK" sz="1600" b="1">
              <a:solidFill>
                <a:srgbClr val="002060"/>
              </a:solidFill>
              <a:latin typeface="Arial"/>
              <a:cs typeface="Arial" panose="020B0604020202020204" pitchFamily="34" charset="0"/>
            </a:endParaRPr>
          </a:p>
          <a:p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ok 1" descr="Obrázok, na ktorom je text, mapa&#10;&#10;Automaticky generovaný popis">
            <a:extLst>
              <a:ext uri="{FF2B5EF4-FFF2-40B4-BE49-F238E27FC236}">
                <a16:creationId xmlns:a16="http://schemas.microsoft.com/office/drawing/2014/main" id="{CEC52985-CF5E-0D46-0F9B-A722C3FCF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08" y="2390775"/>
            <a:ext cx="3321308" cy="4695825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33C44A83-6567-C6D8-92C7-2B06CB977267}"/>
              </a:ext>
            </a:extLst>
          </p:cNvPr>
          <p:cNvSpPr/>
          <p:nvPr/>
        </p:nvSpPr>
        <p:spPr>
          <a:xfrm>
            <a:off x="3488375" y="620659"/>
            <a:ext cx="1208168" cy="11950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2C2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ok 4" descr="Obrázok, na ktorom je dizajn&#10;&#10;Automaticky generovaný popis">
            <a:extLst>
              <a:ext uri="{FF2B5EF4-FFF2-40B4-BE49-F238E27FC236}">
                <a16:creationId xmlns:a16="http://schemas.microsoft.com/office/drawing/2014/main" id="{DFA46041-9657-9399-E1C2-B092898A1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030" y="838200"/>
            <a:ext cx="783441" cy="771525"/>
          </a:xfrm>
          <a:prstGeom prst="rect">
            <a:avLst/>
          </a:prstGeom>
        </p:spPr>
      </p:pic>
      <p:pic>
        <p:nvPicPr>
          <p:cNvPr id="3" name="Obrázok 2" descr="Obrázok, na ktorom je text, snímka obrazovky, symbol, písmo&#10;&#10;Automaticky generovaný popis">
            <a:extLst>
              <a:ext uri="{FF2B5EF4-FFF2-40B4-BE49-F238E27FC236}">
                <a16:creationId xmlns:a16="http://schemas.microsoft.com/office/drawing/2014/main" id="{85B10DD7-BCED-64D6-3D9B-1B8EC8D63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575" y="5908408"/>
            <a:ext cx="3143250" cy="736362"/>
          </a:xfrm>
          <a:prstGeom prst="rect">
            <a:avLst/>
          </a:prstGeom>
        </p:spPr>
      </p:pic>
      <p:pic>
        <p:nvPicPr>
          <p:cNvPr id="6" name="Obrázok 5" descr="Obrázok, na ktorom je text, mapa&#10;&#10;Automaticky generovaný popis">
            <a:extLst>
              <a:ext uri="{FF2B5EF4-FFF2-40B4-BE49-F238E27FC236}">
                <a16:creationId xmlns:a16="http://schemas.microsoft.com/office/drawing/2014/main" id="{63B58C6C-7DF9-E4AA-D6B5-E8283C4DE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857" y="2809875"/>
            <a:ext cx="3321308" cy="46958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838D3492-E917-0C41-A243-376CC4603A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7061" y="240145"/>
            <a:ext cx="4455781" cy="343850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sz="3200" dirty="0">
                <a:solidFill>
                  <a:srgbClr val="C7AE34"/>
                </a:solidFill>
                <a:latin typeface="Arial"/>
                <a:ea typeface="Roboto Slab Medium"/>
                <a:cs typeface="Arial"/>
              </a:rPr>
            </a:br>
            <a:r>
              <a:rPr lang="en-US" sz="3200" dirty="0">
                <a:solidFill>
                  <a:srgbClr val="C7AE34"/>
                </a:solidFill>
                <a:latin typeface="Gill Sans MT"/>
                <a:ea typeface="Roboto Slab Medium"/>
                <a:cs typeface="Arial"/>
              </a:rPr>
              <a:t>INŠTITUCIONÁLNE </a:t>
            </a:r>
            <a:br>
              <a:rPr lang="en-US" sz="3200" dirty="0">
                <a:latin typeface="Gill Sans MT"/>
                <a:ea typeface="Roboto Slab Medium"/>
                <a:cs typeface="Arial"/>
              </a:rPr>
            </a:br>
            <a:r>
              <a:rPr lang="en-US" sz="3200" dirty="0">
                <a:solidFill>
                  <a:srgbClr val="C7AE34"/>
                </a:solidFill>
                <a:latin typeface="Gill Sans MT"/>
                <a:ea typeface="Roboto Slab Medium"/>
                <a:cs typeface="Arial"/>
              </a:rPr>
              <a:t>ZABEZPEČENIE EURÓPSKEJ </a:t>
            </a:r>
            <a:br>
              <a:rPr lang="en-US" sz="3200" dirty="0">
                <a:latin typeface="Gill Sans MT"/>
                <a:ea typeface="Roboto Slab Medium"/>
                <a:cs typeface="Arial"/>
              </a:rPr>
            </a:br>
            <a:r>
              <a:rPr lang="en-US" sz="3200" dirty="0">
                <a:solidFill>
                  <a:srgbClr val="C7AE34"/>
                </a:solidFill>
                <a:latin typeface="Gill Sans MT"/>
                <a:ea typeface="Roboto Slab Medium"/>
                <a:cs typeface="Arial"/>
              </a:rPr>
              <a:t>KULTÚRNEJ CESTY </a:t>
            </a:r>
            <a:br>
              <a:rPr lang="en-US" sz="3200" dirty="0">
                <a:latin typeface="Gill Sans MT"/>
                <a:ea typeface="Roboto Slab Medium"/>
                <a:cs typeface="Arial"/>
              </a:rPr>
            </a:br>
            <a:r>
              <a:rPr lang="en-US" sz="3200" dirty="0" err="1">
                <a:solidFill>
                  <a:srgbClr val="C7AE34"/>
                </a:solidFill>
                <a:latin typeface="Gill Sans MT"/>
                <a:ea typeface="Roboto Slab Medium"/>
                <a:cs typeface="Arial"/>
              </a:rPr>
              <a:t>sv</a:t>
            </a:r>
            <a:r>
              <a:rPr lang="en-US" sz="3200" dirty="0">
                <a:solidFill>
                  <a:srgbClr val="C7AE34"/>
                </a:solidFill>
                <a:latin typeface="Gill Sans MT"/>
                <a:ea typeface="Roboto Slab Medium"/>
                <a:cs typeface="Arial"/>
              </a:rPr>
              <a:t>. CYRILA a METODA</a:t>
            </a:r>
            <a:br>
              <a:rPr lang="en-US" sz="3200" dirty="0">
                <a:solidFill>
                  <a:srgbClr val="C7AE34"/>
                </a:solidFill>
                <a:latin typeface="Gill Sans MT"/>
                <a:ea typeface="Roboto Slab Medium"/>
                <a:cs typeface="Arial"/>
              </a:rPr>
            </a:br>
            <a:endParaRPr lang="en-US" sz="3200" dirty="0">
              <a:latin typeface="Gill Sans MT"/>
              <a:ea typeface="Roboto Slab Medium"/>
              <a:cs typeface="Arial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12F8417B-14A5-3C98-B0AB-E471A74B7273}"/>
              </a:ext>
            </a:extLst>
          </p:cNvPr>
          <p:cNvSpPr/>
          <p:nvPr/>
        </p:nvSpPr>
        <p:spPr>
          <a:xfrm>
            <a:off x="5733875" y="5832246"/>
            <a:ext cx="2124075" cy="66533"/>
          </a:xfrm>
          <a:prstGeom prst="rect">
            <a:avLst/>
          </a:prstGeom>
          <a:solidFill>
            <a:srgbClr val="C7A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A9C1952-00FE-9C02-D62C-0695A984F3F6}"/>
              </a:ext>
            </a:extLst>
          </p:cNvPr>
          <p:cNvSpPr/>
          <p:nvPr/>
        </p:nvSpPr>
        <p:spPr>
          <a:xfrm>
            <a:off x="5733875" y="2914068"/>
            <a:ext cx="610484" cy="112555"/>
          </a:xfrm>
          <a:prstGeom prst="rect">
            <a:avLst/>
          </a:prstGeom>
          <a:solidFill>
            <a:srgbClr val="2C2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3C44A83-6567-C6D8-92C7-2B06CB977267}"/>
              </a:ext>
            </a:extLst>
          </p:cNvPr>
          <p:cNvSpPr/>
          <p:nvPr/>
        </p:nvSpPr>
        <p:spPr>
          <a:xfrm>
            <a:off x="4964750" y="534934"/>
            <a:ext cx="5094368" cy="18046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2C2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s-CZ" dirty="0">
              <a:solidFill>
                <a:srgbClr val="D9CB4E"/>
              </a:solidFill>
              <a:latin typeface="Gill Sans MT"/>
            </a:endParaRPr>
          </a:p>
          <a:p>
            <a:pPr algn="ctr"/>
            <a:r>
              <a:rPr lang="cs-CZ" dirty="0">
                <a:solidFill>
                  <a:srgbClr val="D9CB4E"/>
                </a:solidFill>
                <a:latin typeface="Gill Sans MT"/>
              </a:rPr>
              <a:t>EURÓPSKA KULTÚRNA CESTA sv. CYRILA a METODA</a:t>
            </a:r>
            <a:endParaRPr lang="cs-CZ">
              <a:solidFill>
                <a:srgbClr val="D9CB4E"/>
              </a:solidFill>
              <a:latin typeface="Gill Sans MT"/>
              <a:ea typeface="Roboto"/>
              <a:cs typeface="Roboto"/>
            </a:endParaRPr>
          </a:p>
          <a:p>
            <a:pPr algn="ctr"/>
            <a:r>
              <a:rPr lang="cs-CZ" dirty="0" err="1">
                <a:solidFill>
                  <a:srgbClr val="082585"/>
                </a:solidFill>
                <a:latin typeface="Gill Sans MT"/>
                <a:ea typeface="Roboto"/>
                <a:cs typeface="Roboto"/>
              </a:rPr>
              <a:t>združenie</a:t>
            </a:r>
            <a:r>
              <a:rPr lang="cs-CZ" dirty="0">
                <a:solidFill>
                  <a:srgbClr val="082585"/>
                </a:solidFill>
                <a:latin typeface="Gill Sans MT"/>
                <a:ea typeface="Roboto"/>
                <a:cs typeface="Roboto"/>
              </a:rPr>
              <a:t> právnických </a:t>
            </a:r>
            <a:r>
              <a:rPr lang="cs-CZ" dirty="0" err="1">
                <a:solidFill>
                  <a:srgbClr val="082585"/>
                </a:solidFill>
                <a:latin typeface="Gill Sans MT"/>
                <a:ea typeface="Roboto"/>
                <a:cs typeface="Roboto"/>
              </a:rPr>
              <a:t>osôb</a:t>
            </a:r>
            <a:endParaRPr lang="cs-CZ" dirty="0">
              <a:solidFill>
                <a:srgbClr val="082585"/>
              </a:solidFill>
              <a:latin typeface="Gill Sans MT"/>
              <a:ea typeface="Roboto"/>
              <a:cs typeface="Roboto"/>
            </a:endParaRPr>
          </a:p>
          <a:p>
            <a:pPr algn="ctr"/>
            <a:r>
              <a:rPr lang="cs-CZ" dirty="0">
                <a:solidFill>
                  <a:srgbClr val="082585"/>
                </a:solidFill>
                <a:latin typeface="Gill Sans MT"/>
                <a:ea typeface="Roboto"/>
                <a:cs typeface="Roboto"/>
              </a:rPr>
              <a:t>33 </a:t>
            </a:r>
            <a:r>
              <a:rPr lang="cs-CZ" dirty="0" err="1">
                <a:solidFill>
                  <a:srgbClr val="082585"/>
                </a:solidFill>
                <a:latin typeface="Gill Sans MT"/>
                <a:ea typeface="Roboto"/>
                <a:cs typeface="Roboto"/>
              </a:rPr>
              <a:t>členov</a:t>
            </a:r>
            <a:r>
              <a:rPr lang="cs-CZ" dirty="0">
                <a:solidFill>
                  <a:srgbClr val="082585"/>
                </a:solidFill>
                <a:latin typeface="Gill Sans MT"/>
                <a:ea typeface="Roboto"/>
                <a:cs typeface="Roboto"/>
              </a:rPr>
              <a:t> v 10tich </a:t>
            </a:r>
            <a:r>
              <a:rPr lang="cs-CZ" dirty="0" err="1">
                <a:solidFill>
                  <a:srgbClr val="082585"/>
                </a:solidFill>
                <a:latin typeface="Gill Sans MT"/>
                <a:ea typeface="Roboto"/>
                <a:cs typeface="Roboto"/>
              </a:rPr>
              <a:t>európskych</a:t>
            </a:r>
            <a:r>
              <a:rPr lang="cs-CZ" dirty="0">
                <a:solidFill>
                  <a:srgbClr val="082585"/>
                </a:solidFill>
                <a:latin typeface="Gill Sans MT"/>
                <a:ea typeface="Roboto"/>
                <a:cs typeface="Roboto"/>
              </a:rPr>
              <a:t> krajinách </a:t>
            </a:r>
          </a:p>
          <a:p>
            <a:pPr algn="ctr"/>
            <a:endParaRPr lang="cs-CZ" sz="1100" dirty="0">
              <a:solidFill>
                <a:srgbClr val="7A7A7A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FB70142B-6574-C257-0ECE-26A44A163E63}"/>
              </a:ext>
            </a:extLst>
          </p:cNvPr>
          <p:cNvSpPr/>
          <p:nvPr/>
        </p:nvSpPr>
        <p:spPr>
          <a:xfrm>
            <a:off x="3357858" y="2657724"/>
            <a:ext cx="3844017" cy="2665202"/>
          </a:xfrm>
          <a:prstGeom prst="ellipse">
            <a:avLst/>
          </a:prstGeom>
          <a:solidFill>
            <a:schemeClr val="bg1"/>
          </a:solidFill>
          <a:ln w="76200">
            <a:solidFill>
              <a:srgbClr val="2C2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dirty="0">
                <a:solidFill>
                  <a:srgbClr val="D9CB4E"/>
                </a:solidFill>
                <a:latin typeface="Gill Sans MT"/>
              </a:rPr>
              <a:t>ČLENOVIA ZDRUŽENIA</a:t>
            </a:r>
          </a:p>
          <a:p>
            <a:pPr algn="ctr"/>
            <a:r>
              <a:rPr lang="cs-CZ" dirty="0" err="1">
                <a:solidFill>
                  <a:srgbClr val="D9CB4E"/>
                </a:solidFill>
                <a:latin typeface="Gill Sans MT"/>
              </a:rPr>
              <a:t>vyššie</a:t>
            </a:r>
            <a:r>
              <a:rPr lang="cs-CZ" dirty="0">
                <a:solidFill>
                  <a:srgbClr val="D9CB4E"/>
                </a:solidFill>
                <a:latin typeface="Gill Sans MT"/>
              </a:rPr>
              <a:t> </a:t>
            </a:r>
            <a:r>
              <a:rPr lang="cs-CZ" dirty="0" err="1">
                <a:solidFill>
                  <a:srgbClr val="D9CB4E"/>
                </a:solidFill>
                <a:latin typeface="Gill Sans MT"/>
              </a:rPr>
              <a:t>územné</a:t>
            </a:r>
            <a:r>
              <a:rPr lang="cs-CZ" dirty="0">
                <a:solidFill>
                  <a:srgbClr val="D9CB4E"/>
                </a:solidFill>
                <a:latin typeface="Gill Sans MT"/>
              </a:rPr>
              <a:t> celky, samosprávy, </a:t>
            </a:r>
            <a:r>
              <a:rPr lang="cs-CZ" dirty="0" err="1">
                <a:solidFill>
                  <a:srgbClr val="D9CB4E"/>
                </a:solidFill>
                <a:latin typeface="Gill Sans MT"/>
              </a:rPr>
              <a:t>mestá</a:t>
            </a:r>
            <a:r>
              <a:rPr lang="cs-CZ" dirty="0">
                <a:solidFill>
                  <a:srgbClr val="D9CB4E"/>
                </a:solidFill>
                <a:latin typeface="Gill Sans MT"/>
              </a:rPr>
              <a:t>, </a:t>
            </a:r>
            <a:r>
              <a:rPr lang="cs-CZ" dirty="0" err="1">
                <a:solidFill>
                  <a:srgbClr val="D9CB4E"/>
                </a:solidFill>
                <a:latin typeface="Gill Sans MT"/>
              </a:rPr>
              <a:t>občianske</a:t>
            </a:r>
            <a:r>
              <a:rPr lang="cs-CZ" dirty="0">
                <a:solidFill>
                  <a:srgbClr val="D9CB4E"/>
                </a:solidFill>
                <a:latin typeface="Gill Sans MT"/>
              </a:rPr>
              <a:t> </a:t>
            </a:r>
            <a:r>
              <a:rPr lang="cs-CZ" dirty="0" err="1">
                <a:solidFill>
                  <a:srgbClr val="D9CB4E"/>
                </a:solidFill>
                <a:latin typeface="Gill Sans MT"/>
              </a:rPr>
              <a:t>združenia</a:t>
            </a:r>
            <a:r>
              <a:rPr lang="cs-CZ" dirty="0">
                <a:solidFill>
                  <a:srgbClr val="D9CB4E"/>
                </a:solidFill>
                <a:latin typeface="Gill Sans MT"/>
              </a:rPr>
              <a:t>, DMO, </a:t>
            </a:r>
            <a:r>
              <a:rPr lang="cs-CZ" dirty="0" err="1">
                <a:solidFill>
                  <a:srgbClr val="D9CB4E"/>
                </a:solidFill>
                <a:latin typeface="Gill Sans MT"/>
              </a:rPr>
              <a:t>vedecké</a:t>
            </a:r>
            <a:r>
              <a:rPr lang="cs-CZ" dirty="0">
                <a:solidFill>
                  <a:srgbClr val="D9CB4E"/>
                </a:solidFill>
                <a:latin typeface="Gill Sans MT"/>
              </a:rPr>
              <a:t> </a:t>
            </a:r>
            <a:r>
              <a:rPr lang="cs-CZ" dirty="0" err="1">
                <a:solidFill>
                  <a:srgbClr val="D9CB4E"/>
                </a:solidFill>
                <a:latin typeface="Gill Sans MT"/>
              </a:rPr>
              <a:t>inštitúcie</a:t>
            </a:r>
            <a:r>
              <a:rPr lang="cs-CZ" dirty="0">
                <a:solidFill>
                  <a:srgbClr val="D9CB4E"/>
                </a:solidFill>
                <a:latin typeface="Gill Sans MT"/>
              </a:rPr>
              <a:t>, univerzity, atp.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B9A2E8CF-4AD5-B542-541A-DFCE135CC006}"/>
              </a:ext>
            </a:extLst>
          </p:cNvPr>
          <p:cNvSpPr/>
          <p:nvPr/>
        </p:nvSpPr>
        <p:spPr>
          <a:xfrm>
            <a:off x="7193600" y="2916184"/>
            <a:ext cx="2694068" cy="1061657"/>
          </a:xfrm>
          <a:prstGeom prst="ellipse">
            <a:avLst/>
          </a:prstGeom>
          <a:solidFill>
            <a:schemeClr val="bg1"/>
          </a:solidFill>
          <a:ln w="76200">
            <a:solidFill>
              <a:srgbClr val="2C2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dirty="0">
                <a:solidFill>
                  <a:srgbClr val="D9CB4E"/>
                </a:solidFill>
                <a:latin typeface="Gill Sans MT"/>
              </a:rPr>
              <a:t>NÁRODNÝ KOORDINÁTORI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82FFA485-988D-F22A-4516-A497EF7FB678}"/>
              </a:ext>
            </a:extLst>
          </p:cNvPr>
          <p:cNvSpPr/>
          <p:nvPr/>
        </p:nvSpPr>
        <p:spPr>
          <a:xfrm>
            <a:off x="9279575" y="1620784"/>
            <a:ext cx="2303543" cy="11950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2C2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dirty="0">
                <a:solidFill>
                  <a:srgbClr val="D9CB4E"/>
                </a:solidFill>
                <a:latin typeface="Gill Sans MT"/>
              </a:rPr>
              <a:t>STÁLY  SEKRETARIÁT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6B754EA7-CC22-0BF5-45B6-D3D6604121E2}"/>
              </a:ext>
            </a:extLst>
          </p:cNvPr>
          <p:cNvSpPr/>
          <p:nvPr/>
        </p:nvSpPr>
        <p:spPr>
          <a:xfrm>
            <a:off x="3699212" y="1409947"/>
            <a:ext cx="2046368" cy="11950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2C2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dirty="0">
                <a:solidFill>
                  <a:srgbClr val="D9CB4E"/>
                </a:solidFill>
                <a:latin typeface="Gill Sans MT"/>
              </a:rPr>
              <a:t>VEDECKÁ KOMISIA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A298EAC9-DCE8-54F1-2466-41BF69FBDEB6}"/>
              </a:ext>
            </a:extLst>
          </p:cNvPr>
          <p:cNvSpPr/>
          <p:nvPr/>
        </p:nvSpPr>
        <p:spPr>
          <a:xfrm>
            <a:off x="8916853" y="4146455"/>
            <a:ext cx="3037740" cy="1850686"/>
          </a:xfrm>
          <a:prstGeom prst="ellipse">
            <a:avLst/>
          </a:prstGeom>
          <a:solidFill>
            <a:schemeClr val="bg1"/>
          </a:solidFill>
          <a:ln w="76200">
            <a:solidFill>
              <a:srgbClr val="2C2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dirty="0">
                <a:solidFill>
                  <a:srgbClr val="D9CB4E"/>
                </a:solidFill>
                <a:latin typeface="Gill Sans MT"/>
              </a:rPr>
              <a:t>SPOLUPRACUJÚCE INŠTITÚCIE</a:t>
            </a:r>
          </a:p>
          <a:p>
            <a:pPr algn="ctr"/>
            <a:r>
              <a:rPr lang="cs-CZ" dirty="0" err="1">
                <a:solidFill>
                  <a:srgbClr val="D9CB4E"/>
                </a:solidFill>
                <a:latin typeface="Gill Sans MT"/>
              </a:rPr>
              <a:t>vedecké</a:t>
            </a:r>
            <a:r>
              <a:rPr lang="cs-CZ" dirty="0">
                <a:solidFill>
                  <a:srgbClr val="D9CB4E"/>
                </a:solidFill>
                <a:latin typeface="Gill Sans MT"/>
              </a:rPr>
              <a:t> </a:t>
            </a:r>
            <a:r>
              <a:rPr lang="cs-CZ" dirty="0" err="1">
                <a:solidFill>
                  <a:srgbClr val="D9CB4E"/>
                </a:solidFill>
                <a:latin typeface="Gill Sans MT"/>
              </a:rPr>
              <a:t>inštitúcie</a:t>
            </a:r>
            <a:r>
              <a:rPr lang="cs-CZ" dirty="0">
                <a:solidFill>
                  <a:srgbClr val="D9CB4E"/>
                </a:solidFill>
                <a:latin typeface="Gill Sans MT"/>
              </a:rPr>
              <a:t>, </a:t>
            </a:r>
            <a:r>
              <a:rPr lang="cs-CZ" dirty="0" err="1">
                <a:solidFill>
                  <a:srgbClr val="D9CB4E"/>
                </a:solidFill>
                <a:latin typeface="Gill Sans MT"/>
              </a:rPr>
              <a:t>múzeá</a:t>
            </a:r>
            <a:r>
              <a:rPr lang="cs-CZ" dirty="0">
                <a:solidFill>
                  <a:srgbClr val="D9CB4E"/>
                </a:solidFill>
                <a:latin typeface="Gill Sans MT"/>
              </a:rPr>
              <a:t>, DMO</a:t>
            </a:r>
          </a:p>
        </p:txBody>
      </p: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B9C3066B-7426-C9CB-37FB-F895C2CAE420}"/>
              </a:ext>
            </a:extLst>
          </p:cNvPr>
          <p:cNvCxnSpPr/>
          <p:nvPr/>
        </p:nvCxnSpPr>
        <p:spPr>
          <a:xfrm>
            <a:off x="8934450" y="1781175"/>
            <a:ext cx="666750" cy="266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C73D05AA-5894-4E68-9CD8-847296940F34}"/>
              </a:ext>
            </a:extLst>
          </p:cNvPr>
          <p:cNvCxnSpPr>
            <a:cxnSpLocks/>
          </p:cNvCxnSpPr>
          <p:nvPr/>
        </p:nvCxnSpPr>
        <p:spPr>
          <a:xfrm>
            <a:off x="8210550" y="2095500"/>
            <a:ext cx="171450" cy="10477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ovacia šípka 18">
            <a:extLst>
              <a:ext uri="{FF2B5EF4-FFF2-40B4-BE49-F238E27FC236}">
                <a16:creationId xmlns:a16="http://schemas.microsoft.com/office/drawing/2014/main" id="{26542629-64F0-E58F-E92F-F6A649BC0553}"/>
              </a:ext>
            </a:extLst>
          </p:cNvPr>
          <p:cNvCxnSpPr>
            <a:cxnSpLocks/>
          </p:cNvCxnSpPr>
          <p:nvPr/>
        </p:nvCxnSpPr>
        <p:spPr>
          <a:xfrm flipV="1">
            <a:off x="8677275" y="2543175"/>
            <a:ext cx="1057275" cy="5619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ovacia šípka 19">
            <a:extLst>
              <a:ext uri="{FF2B5EF4-FFF2-40B4-BE49-F238E27FC236}">
                <a16:creationId xmlns:a16="http://schemas.microsoft.com/office/drawing/2014/main" id="{9F921826-6318-8ECC-C158-6FEEA53F906B}"/>
              </a:ext>
            </a:extLst>
          </p:cNvPr>
          <p:cNvCxnSpPr>
            <a:cxnSpLocks/>
          </p:cNvCxnSpPr>
          <p:nvPr/>
        </p:nvCxnSpPr>
        <p:spPr>
          <a:xfrm>
            <a:off x="5667375" y="2276474"/>
            <a:ext cx="2171700" cy="10001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>
            <a:extLst>
              <a:ext uri="{FF2B5EF4-FFF2-40B4-BE49-F238E27FC236}">
                <a16:creationId xmlns:a16="http://schemas.microsoft.com/office/drawing/2014/main" id="{0F428DAE-19D7-BABE-AEDB-19179EE7D234}"/>
              </a:ext>
            </a:extLst>
          </p:cNvPr>
          <p:cNvCxnSpPr>
            <a:cxnSpLocks/>
          </p:cNvCxnSpPr>
          <p:nvPr/>
        </p:nvCxnSpPr>
        <p:spPr>
          <a:xfrm flipH="1">
            <a:off x="6419850" y="1885949"/>
            <a:ext cx="666750" cy="9239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>
            <a:extLst>
              <a:ext uri="{FF2B5EF4-FFF2-40B4-BE49-F238E27FC236}">
                <a16:creationId xmlns:a16="http://schemas.microsoft.com/office/drawing/2014/main" id="{951E0DFD-1817-C896-B909-5C34798B1872}"/>
              </a:ext>
            </a:extLst>
          </p:cNvPr>
          <p:cNvCxnSpPr>
            <a:cxnSpLocks/>
          </p:cNvCxnSpPr>
          <p:nvPr/>
        </p:nvCxnSpPr>
        <p:spPr>
          <a:xfrm flipH="1" flipV="1">
            <a:off x="8686800" y="3790949"/>
            <a:ext cx="812457" cy="1090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ovacia šípka 22">
            <a:extLst>
              <a:ext uri="{FF2B5EF4-FFF2-40B4-BE49-F238E27FC236}">
                <a16:creationId xmlns:a16="http://schemas.microsoft.com/office/drawing/2014/main" id="{21457479-CD6B-9302-05BC-7FEE13BB43EC}"/>
              </a:ext>
            </a:extLst>
          </p:cNvPr>
          <p:cNvCxnSpPr>
            <a:cxnSpLocks/>
          </p:cNvCxnSpPr>
          <p:nvPr/>
        </p:nvCxnSpPr>
        <p:spPr>
          <a:xfrm flipV="1">
            <a:off x="5534025" y="1476374"/>
            <a:ext cx="257175" cy="4953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>
            <a:extLst>
              <a:ext uri="{FF2B5EF4-FFF2-40B4-BE49-F238E27FC236}">
                <a16:creationId xmlns:a16="http://schemas.microsoft.com/office/drawing/2014/main" id="{CC273D93-114D-2E8D-6884-207F9CA05706}"/>
              </a:ext>
            </a:extLst>
          </p:cNvPr>
          <p:cNvCxnSpPr>
            <a:cxnSpLocks/>
          </p:cNvCxnSpPr>
          <p:nvPr/>
        </p:nvCxnSpPr>
        <p:spPr>
          <a:xfrm flipH="1" flipV="1">
            <a:off x="6838949" y="3333749"/>
            <a:ext cx="704850" cy="857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ovná spojovacia šípka 24">
            <a:extLst>
              <a:ext uri="{FF2B5EF4-FFF2-40B4-BE49-F238E27FC236}">
                <a16:creationId xmlns:a16="http://schemas.microsoft.com/office/drawing/2014/main" id="{21586A67-8085-FD51-23A9-E4CA19FD9A6A}"/>
              </a:ext>
            </a:extLst>
          </p:cNvPr>
          <p:cNvCxnSpPr>
            <a:cxnSpLocks/>
          </p:cNvCxnSpPr>
          <p:nvPr/>
        </p:nvCxnSpPr>
        <p:spPr>
          <a:xfrm flipH="1">
            <a:off x="10227274" y="2657474"/>
            <a:ext cx="159867" cy="17163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ovacia šípka 25">
            <a:extLst>
              <a:ext uri="{FF2B5EF4-FFF2-40B4-BE49-F238E27FC236}">
                <a16:creationId xmlns:a16="http://schemas.microsoft.com/office/drawing/2014/main" id="{CBA04FE4-00DC-2459-10C4-50E982126BEB}"/>
              </a:ext>
            </a:extLst>
          </p:cNvPr>
          <p:cNvCxnSpPr>
            <a:cxnSpLocks/>
          </p:cNvCxnSpPr>
          <p:nvPr/>
        </p:nvCxnSpPr>
        <p:spPr>
          <a:xfrm flipH="1">
            <a:off x="7648574" y="3695699"/>
            <a:ext cx="419100" cy="9048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ovná spojovacia šípka 26">
            <a:extLst>
              <a:ext uri="{FF2B5EF4-FFF2-40B4-BE49-F238E27FC236}">
                <a16:creationId xmlns:a16="http://schemas.microsoft.com/office/drawing/2014/main" id="{BE735035-D593-B9A4-3410-8EDEB1FE7C6A}"/>
              </a:ext>
            </a:extLst>
          </p:cNvPr>
          <p:cNvCxnSpPr>
            <a:cxnSpLocks/>
          </p:cNvCxnSpPr>
          <p:nvPr/>
        </p:nvCxnSpPr>
        <p:spPr>
          <a:xfrm flipH="1">
            <a:off x="6905624" y="2285999"/>
            <a:ext cx="2524125" cy="914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Rovná spojovacia šípka 1">
            <a:extLst>
              <a:ext uri="{FF2B5EF4-FFF2-40B4-BE49-F238E27FC236}">
                <a16:creationId xmlns:a16="http://schemas.microsoft.com/office/drawing/2014/main" id="{3CF93434-0466-2092-3F30-C0C361FC765B}"/>
              </a:ext>
            </a:extLst>
          </p:cNvPr>
          <p:cNvCxnSpPr>
            <a:cxnSpLocks/>
          </p:cNvCxnSpPr>
          <p:nvPr/>
        </p:nvCxnSpPr>
        <p:spPr>
          <a:xfrm>
            <a:off x="5267325" y="2266949"/>
            <a:ext cx="352425" cy="533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Rovná spojovacia šípka 2">
            <a:extLst>
              <a:ext uri="{FF2B5EF4-FFF2-40B4-BE49-F238E27FC236}">
                <a16:creationId xmlns:a16="http://schemas.microsoft.com/office/drawing/2014/main" id="{7C3F8CD2-C34A-C316-6B3C-9CBAA4A6AF0B}"/>
              </a:ext>
            </a:extLst>
          </p:cNvPr>
          <p:cNvCxnSpPr>
            <a:cxnSpLocks/>
          </p:cNvCxnSpPr>
          <p:nvPr/>
        </p:nvCxnSpPr>
        <p:spPr>
          <a:xfrm flipH="1">
            <a:off x="6267449" y="2133599"/>
            <a:ext cx="3314700" cy="9715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BlokTextu 12">
            <a:extLst>
              <a:ext uri="{FF2B5EF4-FFF2-40B4-BE49-F238E27FC236}">
                <a16:creationId xmlns:a16="http://schemas.microsoft.com/office/drawing/2014/main" id="{8E97DF89-A82B-824C-08EE-73436173569C}"/>
              </a:ext>
            </a:extLst>
          </p:cNvPr>
          <p:cNvSpPr txBox="1"/>
          <p:nvPr/>
        </p:nvSpPr>
        <p:spPr>
          <a:xfrm>
            <a:off x="133864" y="3565696"/>
            <a:ext cx="4029847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err="1">
                <a:solidFill>
                  <a:srgbClr val="110D7A"/>
                </a:solidFill>
                <a:latin typeface="Gill Sans MT"/>
              </a:rPr>
              <a:t>Medzinárodné</a:t>
            </a:r>
            <a:r>
              <a:rPr lang="en-US" sz="2400" dirty="0">
                <a:solidFill>
                  <a:srgbClr val="110D7A"/>
                </a:solidFill>
                <a:latin typeface="Gill Sans MT"/>
              </a:rPr>
              <a:t> </a:t>
            </a:r>
            <a:endParaRPr lang="sk-SK" sz="2400" dirty="0" err="1">
              <a:solidFill>
                <a:srgbClr val="000000"/>
              </a:solidFill>
              <a:latin typeface="Gill Sans MT"/>
            </a:endParaRPr>
          </a:p>
          <a:p>
            <a:r>
              <a:rPr lang="en-US" sz="2400" dirty="0">
                <a:solidFill>
                  <a:srgbClr val="110D7A"/>
                </a:solidFill>
                <a:latin typeface="Gill Sans MT"/>
              </a:rPr>
              <a:t> </a:t>
            </a:r>
            <a:r>
              <a:rPr lang="en-US" sz="2400" dirty="0" err="1">
                <a:solidFill>
                  <a:srgbClr val="110D7A"/>
                </a:solidFill>
                <a:latin typeface="Gill Sans MT"/>
              </a:rPr>
              <a:t>apolitické</a:t>
            </a:r>
            <a:r>
              <a:rPr lang="en-US" sz="2400" dirty="0">
                <a:solidFill>
                  <a:srgbClr val="110D7A"/>
                </a:solidFill>
                <a:latin typeface="Gill Sans MT"/>
              </a:rPr>
              <a:t> </a:t>
            </a:r>
            <a:r>
              <a:rPr lang="en-US" sz="2400" dirty="0" err="1">
                <a:solidFill>
                  <a:srgbClr val="110D7A"/>
                </a:solidFill>
                <a:latin typeface="Gill Sans MT"/>
              </a:rPr>
              <a:t>združenie</a:t>
            </a:r>
            <a:r>
              <a:rPr lang="en-US" sz="2400" dirty="0">
                <a:solidFill>
                  <a:srgbClr val="110D7A"/>
                </a:solidFill>
                <a:latin typeface="Gill Sans MT"/>
              </a:rPr>
              <a:t>  </a:t>
            </a:r>
            <a:endParaRPr lang="sk-SK" sz="2400" dirty="0">
              <a:solidFill>
                <a:srgbClr val="000000"/>
              </a:solidFill>
              <a:latin typeface="Gill Sans MT"/>
            </a:endParaRPr>
          </a:p>
          <a:p>
            <a:r>
              <a:rPr lang="en-US" sz="2400" dirty="0">
                <a:solidFill>
                  <a:srgbClr val="110D7A"/>
                </a:solidFill>
                <a:latin typeface="Gill Sans MT"/>
              </a:rPr>
              <a:t> </a:t>
            </a:r>
            <a:r>
              <a:rPr lang="en-US" sz="2400" dirty="0" err="1">
                <a:solidFill>
                  <a:srgbClr val="110D7A"/>
                </a:solidFill>
                <a:latin typeface="Gill Sans MT"/>
              </a:rPr>
              <a:t>právnických</a:t>
            </a:r>
            <a:r>
              <a:rPr lang="en-US" sz="2400" dirty="0">
                <a:solidFill>
                  <a:srgbClr val="110D7A"/>
                </a:solidFill>
                <a:latin typeface="Gill Sans MT"/>
              </a:rPr>
              <a:t> </a:t>
            </a:r>
            <a:r>
              <a:rPr lang="en-US" sz="2400" dirty="0" err="1">
                <a:solidFill>
                  <a:srgbClr val="110D7A"/>
                </a:solidFill>
                <a:latin typeface="Gill Sans MT"/>
              </a:rPr>
              <a:t>osôb</a:t>
            </a:r>
            <a:endParaRPr lang="sk-SK" sz="2400">
              <a:latin typeface="Gill Sans M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rgbClr val="110D7A"/>
                </a:solidFill>
                <a:latin typeface="Gill Sans MT"/>
              </a:rPr>
              <a:t>Šírenie</a:t>
            </a:r>
            <a:r>
              <a:rPr lang="en-US" sz="2400" dirty="0">
                <a:solidFill>
                  <a:srgbClr val="110D7A"/>
                </a:solidFill>
                <a:latin typeface="Gill Sans MT"/>
              </a:rPr>
              <a:t> </a:t>
            </a:r>
            <a:r>
              <a:rPr lang="en-US" sz="2400" dirty="0" err="1">
                <a:solidFill>
                  <a:srgbClr val="110D7A"/>
                </a:solidFill>
                <a:latin typeface="Gill Sans MT"/>
              </a:rPr>
              <a:t>povedomia</a:t>
            </a:r>
            <a:r>
              <a:rPr lang="en-US" sz="2400" dirty="0">
                <a:solidFill>
                  <a:srgbClr val="110D7A"/>
                </a:solidFill>
                <a:latin typeface="Gill Sans MT"/>
              </a:rPr>
              <a:t> </a:t>
            </a:r>
          </a:p>
          <a:p>
            <a:r>
              <a:rPr lang="en-US" sz="2400" dirty="0">
                <a:solidFill>
                  <a:srgbClr val="110D7A"/>
                </a:solidFill>
                <a:latin typeface="Gill Sans MT"/>
              </a:rPr>
              <a:t> o </a:t>
            </a:r>
            <a:r>
              <a:rPr lang="en-US" sz="2400" err="1">
                <a:solidFill>
                  <a:srgbClr val="110D7A"/>
                </a:solidFill>
                <a:latin typeface="Gill Sans MT"/>
              </a:rPr>
              <a:t>historickom</a:t>
            </a:r>
            <a:r>
              <a:rPr lang="en-US" sz="2400" dirty="0">
                <a:solidFill>
                  <a:srgbClr val="110D7A"/>
                </a:solidFill>
                <a:latin typeface="Gill Sans MT"/>
              </a:rPr>
              <a:t> a </a:t>
            </a:r>
            <a:r>
              <a:rPr lang="en-US" sz="2400" err="1">
                <a:solidFill>
                  <a:srgbClr val="110D7A"/>
                </a:solidFill>
                <a:latin typeface="Gill Sans MT"/>
              </a:rPr>
              <a:t>duchovnom</a:t>
            </a:r>
            <a:r>
              <a:rPr lang="en-US" sz="2400" dirty="0">
                <a:solidFill>
                  <a:srgbClr val="110D7A"/>
                </a:solidFill>
                <a:latin typeface="Gill Sans MT"/>
              </a:rPr>
              <a:t> </a:t>
            </a:r>
            <a:r>
              <a:rPr lang="en-US" sz="2400">
                <a:solidFill>
                  <a:srgbClr val="110D7A"/>
                </a:solidFill>
                <a:latin typeface="Gill Sans MT"/>
              </a:rPr>
              <a:t> </a:t>
            </a:r>
            <a:r>
              <a:rPr lang="en-US" sz="2400" dirty="0">
                <a:solidFill>
                  <a:srgbClr val="110D7A"/>
                </a:solidFill>
                <a:latin typeface="Gill Sans MT"/>
              </a:rPr>
              <a:t>odkaze </a:t>
            </a:r>
            <a:r>
              <a:rPr lang="en-US" sz="2400" err="1">
                <a:solidFill>
                  <a:srgbClr val="110D7A"/>
                </a:solidFill>
                <a:latin typeface="Gill Sans MT"/>
              </a:rPr>
              <a:t>sv</a:t>
            </a:r>
            <a:r>
              <a:rPr lang="en-US" sz="2400" dirty="0">
                <a:solidFill>
                  <a:srgbClr val="110D7A"/>
                </a:solidFill>
                <a:latin typeface="Gill Sans MT"/>
              </a:rPr>
              <a:t>. Cyrila a </a:t>
            </a:r>
            <a:r>
              <a:rPr lang="en-US" sz="2400" err="1">
                <a:solidFill>
                  <a:srgbClr val="110D7A"/>
                </a:solidFill>
                <a:latin typeface="Gill Sans MT"/>
              </a:rPr>
              <a:t>Metoda</a:t>
            </a:r>
            <a:endParaRPr lang="en-US" sz="2400">
              <a:solidFill>
                <a:srgbClr val="110D7A"/>
              </a:solidFill>
              <a:latin typeface="Gill Sans MT"/>
            </a:endParaRPr>
          </a:p>
          <a:p>
            <a:endParaRPr lang="sk-SK" dirty="0"/>
          </a:p>
        </p:txBody>
      </p:sp>
      <p:pic>
        <p:nvPicPr>
          <p:cNvPr id="29" name="Obrázok 28" descr="Obrázok, na ktorom je text, snímka obrazovky, symbol, písmo&#10;&#10;Automaticky generovaný popis">
            <a:extLst>
              <a:ext uri="{FF2B5EF4-FFF2-40B4-BE49-F238E27FC236}">
                <a16:creationId xmlns:a16="http://schemas.microsoft.com/office/drawing/2014/main" id="{35F2819C-5E94-8BA9-A5AF-B5DF7557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711" y="6007777"/>
            <a:ext cx="3143250" cy="73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9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2A1A288-0055-E4FF-F858-9F86ED8FC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035" y="136398"/>
            <a:ext cx="6725093" cy="25064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k-SK" sz="2400" b="1" dirty="0">
                <a:solidFill>
                  <a:srgbClr val="E0D55A"/>
                </a:solidFill>
                <a:latin typeface="Gill Sans MT"/>
                <a:cs typeface="Arial"/>
              </a:rPr>
              <a:t>KTO </a:t>
            </a:r>
            <a:r>
              <a:rPr lang="sk-SK" sz="2400" dirty="0">
                <a:solidFill>
                  <a:srgbClr val="E0D55A"/>
                </a:solidFill>
                <a:latin typeface="Gill Sans MT"/>
                <a:cs typeface="Arial"/>
              </a:rPr>
              <a:t>SÚ DNEŠNÍ PÚTNICI ?    </a:t>
            </a:r>
            <a:endParaRPr lang="sk-SK"/>
          </a:p>
          <a:p>
            <a:pPr marL="629920" lvl="1" indent="-305435">
              <a:buFont typeface="Courier New" panose="05020102010507070707" pitchFamily="18" charset="2"/>
              <a:buChar char="o"/>
            </a:pPr>
            <a:r>
              <a:rPr lang="sk-SK" sz="2000" dirty="0">
                <a:solidFill>
                  <a:srgbClr val="FFFFFF"/>
                </a:solidFill>
                <a:latin typeface="Gill Sans MT"/>
                <a:cs typeface="Arial"/>
              </a:rPr>
              <a:t>Mládežnícke skupiny, kresťanské komunity</a:t>
            </a:r>
            <a:endParaRPr lang="sk-SK" sz="2000" dirty="0">
              <a:latin typeface="Gill Sans MT"/>
            </a:endParaRPr>
          </a:p>
          <a:p>
            <a:pPr marL="629920" lvl="1" indent="-305435">
              <a:lnSpc>
                <a:spcPct val="90000"/>
              </a:lnSpc>
              <a:buFont typeface="Courier New" panose="05020102010507070707" pitchFamily="18" charset="2"/>
              <a:buChar char="o"/>
            </a:pPr>
            <a:r>
              <a:rPr lang="sk-SK" sz="2000" dirty="0">
                <a:solidFill>
                  <a:srgbClr val="FFFFFF"/>
                </a:solidFill>
                <a:latin typeface="Gill Sans MT"/>
                <a:cs typeface="Arial"/>
              </a:rPr>
              <a:t>Ľudia, ktorí chcú vypnúť</a:t>
            </a:r>
          </a:p>
          <a:p>
            <a:pPr marL="629920" lvl="1" indent="-305435">
              <a:lnSpc>
                <a:spcPct val="90000"/>
              </a:lnSpc>
              <a:buFont typeface="Courier New" panose="05020102010507070707" pitchFamily="18" charset="2"/>
              <a:buChar char="o"/>
            </a:pPr>
            <a:r>
              <a:rPr lang="sk-SK" sz="2000" dirty="0">
                <a:solidFill>
                  <a:srgbClr val="FFFFFF"/>
                </a:solidFill>
                <a:latin typeface="Gill Sans MT"/>
                <a:cs typeface="Arial"/>
              </a:rPr>
              <a:t>Hľadajúci ľudia, ktorí chcú nájsť duchovný zážitok</a:t>
            </a:r>
          </a:p>
          <a:p>
            <a:pPr marL="629920" lvl="1" indent="-305435">
              <a:buFont typeface="Courier New" panose="05020102010507070707" pitchFamily="18" charset="2"/>
              <a:buChar char="o"/>
            </a:pPr>
            <a:r>
              <a:rPr lang="sk-SK" sz="2000" dirty="0">
                <a:solidFill>
                  <a:srgbClr val="FFFFFF"/>
                </a:solidFill>
                <a:latin typeface="Gill Sans MT"/>
                <a:cs typeface="Arial"/>
              </a:rPr>
              <a:t>Aktívni seniori</a:t>
            </a:r>
          </a:p>
          <a:p>
            <a:pPr marL="629920" lvl="1" indent="-305435">
              <a:buFont typeface="Courier New" panose="05020102010507070707" pitchFamily="18" charset="2"/>
              <a:buChar char="o"/>
            </a:pPr>
            <a:r>
              <a:rPr lang="sk-SK" sz="2000" err="1">
                <a:solidFill>
                  <a:srgbClr val="FFFFFF"/>
                </a:solidFill>
                <a:latin typeface="Gill Sans MT"/>
                <a:cs typeface="Arial"/>
              </a:rPr>
              <a:t>Moto</a:t>
            </a:r>
            <a:r>
              <a:rPr lang="sk-SK" sz="2000" dirty="0">
                <a:solidFill>
                  <a:srgbClr val="FFFFFF"/>
                </a:solidFill>
                <a:latin typeface="Gill Sans MT"/>
                <a:cs typeface="Arial"/>
              </a:rPr>
              <a:t> a </a:t>
            </a:r>
            <a:r>
              <a:rPr lang="sk-SK" sz="2000" err="1">
                <a:solidFill>
                  <a:srgbClr val="FFFFFF"/>
                </a:solidFill>
                <a:latin typeface="Gill Sans MT"/>
                <a:cs typeface="Arial"/>
              </a:rPr>
              <a:t>cyklopútnici</a:t>
            </a:r>
            <a:endParaRPr lang="sk-SK" sz="2000">
              <a:solidFill>
                <a:srgbClr val="FFFFFF"/>
              </a:solidFill>
              <a:latin typeface="Gill Sans MT"/>
              <a:cs typeface="Arial"/>
            </a:endParaRPr>
          </a:p>
          <a:p>
            <a:pPr marL="629920" lvl="1" indent="-305435">
              <a:buFont typeface="Courier New" panose="05020102010507070707" pitchFamily="18" charset="2"/>
              <a:buChar char="o"/>
            </a:pPr>
            <a:r>
              <a:rPr lang="sk-SK" sz="2000" dirty="0">
                <a:solidFill>
                  <a:srgbClr val="FFFFFF"/>
                </a:solidFill>
                <a:latin typeface="Gill Sans MT"/>
                <a:cs typeface="Arial"/>
              </a:rPr>
              <a:t>Ľudia, ktorí nevyhľadávajú tradičnú dovolenku </a:t>
            </a:r>
          </a:p>
          <a:p>
            <a:pPr marL="629920" lvl="1" indent="-305435">
              <a:buFont typeface="Courier New" panose="05020102010507070707" pitchFamily="18" charset="2"/>
              <a:buChar char="o"/>
            </a:pPr>
            <a:endParaRPr lang="sk-SK" sz="1600" dirty="0">
              <a:solidFill>
                <a:srgbClr val="FFFFFF"/>
              </a:solidFill>
              <a:latin typeface="Gill Sans MT"/>
              <a:cs typeface="Arial"/>
            </a:endParaRPr>
          </a:p>
          <a:p>
            <a:pPr marL="305435" indent="-305435"/>
            <a:endParaRPr lang="sk-SK" sz="100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sk-SK" sz="10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Obrázok 3" descr="Obrázok, na ktorom je text, exteriér, strom, nebo&#10;&#10;Automaticky generovaný popis">
            <a:extLst>
              <a:ext uri="{FF2B5EF4-FFF2-40B4-BE49-F238E27FC236}">
                <a16:creationId xmlns:a16="http://schemas.microsoft.com/office/drawing/2014/main" id="{53C96F81-D458-EDF0-AD84-9566E2825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r="13531" b="1"/>
          <a:stretch/>
        </p:blipFill>
        <p:spPr>
          <a:xfrm>
            <a:off x="8" y="2652038"/>
            <a:ext cx="4530515" cy="4205962"/>
          </a:xfrm>
          <a:prstGeom prst="rect">
            <a:avLst/>
          </a:prstGeom>
        </p:spPr>
      </p:pic>
      <p:pic>
        <p:nvPicPr>
          <p:cNvPr id="5" name="Obrázok 4" descr="Obrázok, na ktorom je budova, exteriér, nebo, obuv&#10;&#10;Automaticky generovaný popis">
            <a:extLst>
              <a:ext uri="{FF2B5EF4-FFF2-40B4-BE49-F238E27FC236}">
                <a16:creationId xmlns:a16="http://schemas.microsoft.com/office/drawing/2014/main" id="{6F85C29D-F86B-A254-D802-B060C9FC4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01" r="-2" b="-2"/>
          <a:stretch/>
        </p:blipFill>
        <p:spPr>
          <a:xfrm>
            <a:off x="4568739" y="2642535"/>
            <a:ext cx="7623255" cy="4215463"/>
          </a:xfrm>
          <a:prstGeom prst="rect">
            <a:avLst/>
          </a:prstGeom>
        </p:spPr>
      </p:pic>
      <p:pic>
        <p:nvPicPr>
          <p:cNvPr id="7" name="Obrázok 6" descr="Obrázok, na ktorom je osoba, ošatenie, rituál, uctievanie&#10;&#10;Automaticky generovaný popis">
            <a:extLst>
              <a:ext uri="{FF2B5EF4-FFF2-40B4-BE49-F238E27FC236}">
                <a16:creationId xmlns:a16="http://schemas.microsoft.com/office/drawing/2014/main" id="{A0A14C7A-9503-C7FC-7A1F-D8206ADD2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75"/>
            <a:ext cx="45720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83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838D3492-E917-0C41-A243-376CC4603A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1361" y="640195"/>
            <a:ext cx="4236706" cy="12096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C7AE34"/>
                </a:solidFill>
                <a:latin typeface="Arial"/>
                <a:ea typeface="Roboto Slab Medium"/>
                <a:cs typeface="Arial"/>
              </a:rPr>
              <a:t>PREČO</a:t>
            </a:r>
            <a:r>
              <a:rPr lang="en-US" sz="3200" dirty="0">
                <a:solidFill>
                  <a:srgbClr val="C7AE34"/>
                </a:solidFill>
                <a:latin typeface="Arial"/>
                <a:ea typeface="Roboto Slab Medium"/>
                <a:cs typeface="Arial"/>
              </a:rPr>
              <a:t> DNES PUTOVAŤ ?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12F8417B-14A5-3C98-B0AB-E471A74B7273}"/>
              </a:ext>
            </a:extLst>
          </p:cNvPr>
          <p:cNvSpPr/>
          <p:nvPr/>
        </p:nvSpPr>
        <p:spPr>
          <a:xfrm>
            <a:off x="5733875" y="5832246"/>
            <a:ext cx="2124075" cy="66533"/>
          </a:xfrm>
          <a:prstGeom prst="rect">
            <a:avLst/>
          </a:prstGeom>
          <a:solidFill>
            <a:srgbClr val="C7A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A9C1952-00FE-9C02-D62C-0695A984F3F6}"/>
              </a:ext>
            </a:extLst>
          </p:cNvPr>
          <p:cNvSpPr/>
          <p:nvPr/>
        </p:nvSpPr>
        <p:spPr>
          <a:xfrm>
            <a:off x="5733875" y="2914068"/>
            <a:ext cx="610484" cy="112555"/>
          </a:xfrm>
          <a:prstGeom prst="rect">
            <a:avLst/>
          </a:prstGeom>
          <a:solidFill>
            <a:srgbClr val="2C2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33EBE38-4DEC-90BB-6325-8B6A65A85860}"/>
              </a:ext>
            </a:extLst>
          </p:cNvPr>
          <p:cNvSpPr txBox="1"/>
          <p:nvPr/>
        </p:nvSpPr>
        <p:spPr>
          <a:xfrm>
            <a:off x="4691338" y="362683"/>
            <a:ext cx="7229642" cy="71342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sk-SK" sz="1600" dirty="0">
              <a:solidFill>
                <a:srgbClr val="002060"/>
              </a:solidFill>
              <a:latin typeface="Gill Sans MT"/>
              <a:cs typeface="Arial"/>
            </a:endParaRP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Objavovať zaujímavé miesta so silným duchovným odkazom</a:t>
            </a: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Spoznávať zaujímavé archeologické lokality a pamiatky</a:t>
            </a: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Zažiť atmosféru kultúrnych podujatí </a:t>
            </a: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Hlbšie spoznať historické miesta, ktoré možno denne míňame</a:t>
            </a: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sk-SK" sz="2000" dirty="0">
              <a:solidFill>
                <a:srgbClr val="002060"/>
              </a:solidFill>
              <a:latin typeface="Gill Sans MT"/>
              <a:cs typeface="Arial"/>
            </a:endParaRP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sk-SK" sz="2000" dirty="0">
              <a:solidFill>
                <a:srgbClr val="002060"/>
              </a:solidFill>
              <a:latin typeface="Gill Sans MT"/>
              <a:cs typeface="Arial"/>
            </a:endParaRP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Rozvíjať vzťahy v komunitách</a:t>
            </a: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Utužiť vzájomné vzťahy v rodinách</a:t>
            </a:r>
            <a:endParaRPr lang="sk-SK" dirty="0"/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Nájsť priestor pre seba a vnútorný pokoj </a:t>
            </a: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Prekonať samých seba </a:t>
            </a:r>
          </a:p>
          <a:p>
            <a:pPr marL="305435" indent="-305435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Rozvíjať svoj duchovný život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sk-SK" sz="2000" b="1" dirty="0">
              <a:solidFill>
                <a:srgbClr val="002060"/>
              </a:solidFill>
              <a:latin typeface="Gill Sans MT"/>
              <a:cs typeface="Arial"/>
            </a:endParaRPr>
          </a:p>
          <a:p>
            <a:pPr>
              <a:spcBef>
                <a:spcPct val="20000"/>
              </a:spcBef>
              <a:spcAft>
                <a:spcPts val="600"/>
              </a:spcAft>
            </a:pPr>
            <a:endParaRPr lang="sk-SK" sz="1600" b="1" dirty="0">
              <a:solidFill>
                <a:srgbClr val="002060"/>
              </a:solidFill>
              <a:latin typeface="Gill Sans MT"/>
              <a:cs typeface="Arial"/>
            </a:endParaRPr>
          </a:p>
          <a:p>
            <a:pPr>
              <a:spcBef>
                <a:spcPct val="20000"/>
              </a:spcBef>
              <a:spcAft>
                <a:spcPts val="600"/>
              </a:spcAft>
            </a:pPr>
            <a:endParaRPr lang="sk-SK" sz="16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24485" lvl="1">
              <a:spcBef>
                <a:spcPct val="20000"/>
              </a:spcBef>
              <a:spcAft>
                <a:spcPts val="600"/>
              </a:spcAft>
            </a:pPr>
            <a:r>
              <a:rPr lang="sk-SK" sz="1600" b="1" dirty="0">
                <a:solidFill>
                  <a:srgbClr val="002060"/>
                </a:solidFill>
                <a:latin typeface="Arial"/>
                <a:cs typeface="Arial"/>
              </a:rPr>
              <a:t>     </a:t>
            </a:r>
            <a:endParaRPr lang="sk-SK" sz="1600" b="1">
              <a:solidFill>
                <a:srgbClr val="002060"/>
              </a:solidFill>
              <a:latin typeface="Arial"/>
              <a:cs typeface="Arial" panose="020B0604020202020204" pitchFamily="34" charset="0"/>
            </a:endParaRPr>
          </a:p>
          <a:p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3C44A83-6567-C6D8-92C7-2B06CB977267}"/>
              </a:ext>
            </a:extLst>
          </p:cNvPr>
          <p:cNvSpPr/>
          <p:nvPr/>
        </p:nvSpPr>
        <p:spPr>
          <a:xfrm>
            <a:off x="3488375" y="363484"/>
            <a:ext cx="1208168" cy="11950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2C2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ok 4" descr="Obrázok, na ktorom je dizajn&#10;&#10;Automaticky generovaný popis">
            <a:extLst>
              <a:ext uri="{FF2B5EF4-FFF2-40B4-BE49-F238E27FC236}">
                <a16:creationId xmlns:a16="http://schemas.microsoft.com/office/drawing/2014/main" id="{DFA46041-9657-9399-E1C2-B092898A1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030" y="552450"/>
            <a:ext cx="783441" cy="771525"/>
          </a:xfrm>
          <a:prstGeom prst="rect">
            <a:avLst/>
          </a:prstGeom>
        </p:spPr>
      </p:pic>
      <p:pic>
        <p:nvPicPr>
          <p:cNvPr id="6" name="Obrázok 5" descr="20240428_101104.jpg">
            <a:extLst>
              <a:ext uri="{FF2B5EF4-FFF2-40B4-BE49-F238E27FC236}">
                <a16:creationId xmlns:a16="http://schemas.microsoft.com/office/drawing/2014/main" id="{47BC563B-03C4-E9C4-7621-A04266189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1847851"/>
            <a:ext cx="4019550" cy="2352675"/>
          </a:xfrm>
          <a:prstGeom prst="rect">
            <a:avLst/>
          </a:prstGeom>
        </p:spPr>
      </p:pic>
      <p:pic>
        <p:nvPicPr>
          <p:cNvPr id="10" name="Obrázok 9" descr="Obrázok, na ktorom je exteriér, ošatenie, nebo, obuv&#10;&#10;Automaticky generovaný popis">
            <a:extLst>
              <a:ext uri="{FF2B5EF4-FFF2-40B4-BE49-F238E27FC236}">
                <a16:creationId xmlns:a16="http://schemas.microsoft.com/office/drawing/2014/main" id="{247C11D5-62D6-8461-2E9E-6F57C2D24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05900" y="3771900"/>
            <a:ext cx="3524250" cy="2647950"/>
          </a:xfrm>
          <a:prstGeom prst="rect">
            <a:avLst/>
          </a:prstGeom>
        </p:spPr>
      </p:pic>
      <p:pic>
        <p:nvPicPr>
          <p:cNvPr id="11" name="Obrázok 10" descr="Obrázok, na ktorom je exteriér, nebo, tráva, oblak&#10;&#10;Automaticky generovaný popis">
            <a:extLst>
              <a:ext uri="{FF2B5EF4-FFF2-40B4-BE49-F238E27FC236}">
                <a16:creationId xmlns:a16="http://schemas.microsoft.com/office/drawing/2014/main" id="{30037D64-C756-1A35-8851-2A1302126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00525"/>
            <a:ext cx="40195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74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3E9515-7FE0-5BBB-3E2E-C517A22EC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74385"/>
            <a:ext cx="5608645" cy="2106613"/>
          </a:xfrm>
        </p:spPr>
        <p:txBody>
          <a:bodyPr>
            <a:normAutofit/>
          </a:bodyPr>
          <a:lstStyle/>
          <a:p>
            <a:r>
              <a:rPr lang="sk-SK" sz="2800" b="1" dirty="0">
                <a:solidFill>
                  <a:srgbClr val="110D7A"/>
                </a:solidFill>
                <a:latin typeface="Gill Sans MT"/>
                <a:cs typeface="Arial"/>
              </a:rPr>
              <a:t>AKO</a:t>
            </a:r>
            <a:r>
              <a:rPr lang="sk-SK" sz="2800" dirty="0">
                <a:solidFill>
                  <a:srgbClr val="110D7A"/>
                </a:solidFill>
                <a:latin typeface="Gill Sans MT"/>
                <a:cs typeface="Arial"/>
              </a:rPr>
              <a:t> PUTOVAŤ PO CYRILO-METODSKEJ CESTE 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2A1A288-0055-E4FF-F858-9F86ED8FC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3225800"/>
            <a:ext cx="4933462" cy="28559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800" err="1">
                <a:solidFill>
                  <a:srgbClr val="E0D55A"/>
                </a:solidFill>
                <a:latin typeface="Gill Sans MT"/>
              </a:rPr>
              <a:t>Informácie</a:t>
            </a:r>
            <a:r>
              <a:rPr lang="en-US" sz="1800">
                <a:solidFill>
                  <a:srgbClr val="E0D55A"/>
                </a:solidFill>
                <a:latin typeface="Gill Sans MT"/>
              </a:rPr>
              <a:t> o Cyrilo-</a:t>
            </a:r>
            <a:r>
              <a:rPr lang="en-US" sz="1800" err="1">
                <a:solidFill>
                  <a:srgbClr val="E0D55A"/>
                </a:solidFill>
                <a:latin typeface="Gill Sans MT"/>
              </a:rPr>
              <a:t>metodskej</a:t>
            </a:r>
            <a:r>
              <a:rPr lang="en-US" sz="1800">
                <a:solidFill>
                  <a:srgbClr val="E0D55A"/>
                </a:solidFill>
                <a:latin typeface="Gill Sans MT"/>
              </a:rPr>
              <a:t> </a:t>
            </a:r>
            <a:r>
              <a:rPr lang="en-US" sz="1800" err="1">
                <a:solidFill>
                  <a:srgbClr val="E0D55A"/>
                </a:solidFill>
                <a:latin typeface="Gill Sans MT"/>
              </a:rPr>
              <a:t>ceste</a:t>
            </a:r>
            <a:endParaRPr lang="en-US" sz="1800" err="1">
              <a:latin typeface="Gill Sans M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800" dirty="0">
                <a:latin typeface="Gill Sans MT"/>
                <a:hlinkClick r:id="rId2"/>
              </a:rPr>
              <a:t>www.cyrilmethodius.cz/eu</a:t>
            </a:r>
            <a:endParaRPr lang="en-US" sz="1800">
              <a:latin typeface="Gill Sans M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800" dirty="0">
                <a:latin typeface="Gill Sans MT"/>
                <a:hlinkClick r:id="rId3"/>
              </a:rPr>
              <a:t>www.krizomkrajom.sk</a:t>
            </a:r>
            <a:endParaRPr lang="en-US" sz="1800">
              <a:latin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800" dirty="0">
                <a:latin typeface="Gill Sans MT"/>
                <a:hlinkClick r:id="rId4"/>
              </a:rPr>
              <a:t>www.kulturnecesty.sk</a:t>
            </a:r>
            <a:r>
              <a:rPr lang="en-US" sz="1800" dirty="0">
                <a:solidFill>
                  <a:srgbClr val="002060"/>
                </a:solidFill>
                <a:latin typeface="Gill Sans MT"/>
              </a:rPr>
              <a:t> </a:t>
            </a:r>
            <a:endParaRPr lang="en-US" sz="1800" dirty="0">
              <a:latin typeface="Gill Sans M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solidFill>
                  <a:srgbClr val="E0D55A"/>
                </a:solidFill>
                <a:latin typeface="Gill Sans MT"/>
              </a:rPr>
              <a:t>Body </a:t>
            </a:r>
            <a:r>
              <a:rPr lang="en-US" sz="1800" err="1">
                <a:solidFill>
                  <a:srgbClr val="E0D55A"/>
                </a:solidFill>
                <a:latin typeface="Gill Sans MT"/>
              </a:rPr>
              <a:t>záujmu</a:t>
            </a:r>
            <a:r>
              <a:rPr lang="en-US" sz="1800">
                <a:solidFill>
                  <a:srgbClr val="E0D55A"/>
                </a:solidFill>
                <a:latin typeface="Gill Sans MT"/>
              </a:rPr>
              <a:t> - </a:t>
            </a:r>
            <a:r>
              <a:rPr lang="en-US" sz="1800" err="1">
                <a:solidFill>
                  <a:srgbClr val="E0D55A"/>
                </a:solidFill>
                <a:latin typeface="Gill Sans MT"/>
              </a:rPr>
              <a:t>zaujímavé</a:t>
            </a:r>
            <a:r>
              <a:rPr lang="en-US" sz="1800">
                <a:solidFill>
                  <a:srgbClr val="E0D55A"/>
                </a:solidFill>
                <a:latin typeface="Gill Sans MT"/>
              </a:rPr>
              <a:t> </a:t>
            </a:r>
            <a:r>
              <a:rPr lang="en-US" sz="1800" err="1">
                <a:solidFill>
                  <a:srgbClr val="E0D55A"/>
                </a:solidFill>
                <a:latin typeface="Gill Sans MT"/>
              </a:rPr>
              <a:t>miesta</a:t>
            </a:r>
            <a:r>
              <a:rPr lang="en-US" sz="1800">
                <a:solidFill>
                  <a:srgbClr val="E0D55A"/>
                </a:solidFill>
                <a:latin typeface="Gill Sans MT"/>
              </a:rPr>
              <a:t> CM </a:t>
            </a:r>
            <a:r>
              <a:rPr lang="en-US" sz="1800" err="1">
                <a:solidFill>
                  <a:srgbClr val="E0D55A"/>
                </a:solidFill>
                <a:latin typeface="Gill Sans MT"/>
              </a:rPr>
              <a:t>cesty</a:t>
            </a:r>
            <a:r>
              <a:rPr lang="en-US" sz="1800">
                <a:solidFill>
                  <a:srgbClr val="E0D55A"/>
                </a:solidFill>
                <a:latin typeface="Gill Sans MT"/>
              </a:rPr>
              <a:t> </a:t>
            </a:r>
            <a:endParaRPr lang="en-US" sz="1800">
              <a:latin typeface="Gill Sans M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800" err="1">
                <a:solidFill>
                  <a:srgbClr val="E0D55A"/>
                </a:solidFill>
                <a:latin typeface="Gill Sans MT"/>
              </a:rPr>
              <a:t>Miesta</a:t>
            </a:r>
            <a:r>
              <a:rPr lang="en-US" sz="1800">
                <a:solidFill>
                  <a:srgbClr val="E0D55A"/>
                </a:solidFill>
                <a:latin typeface="Gill Sans MT"/>
              </a:rPr>
              <a:t> </a:t>
            </a:r>
            <a:r>
              <a:rPr lang="en-US" sz="1800" err="1">
                <a:solidFill>
                  <a:srgbClr val="E0D55A"/>
                </a:solidFill>
                <a:latin typeface="Gill Sans MT"/>
              </a:rPr>
              <a:t>na</a:t>
            </a:r>
            <a:r>
              <a:rPr lang="en-US" sz="1800">
                <a:solidFill>
                  <a:srgbClr val="E0D55A"/>
                </a:solidFill>
                <a:latin typeface="Gill Sans MT"/>
              </a:rPr>
              <a:t> </a:t>
            </a:r>
            <a:r>
              <a:rPr lang="en-US" sz="1800" err="1">
                <a:solidFill>
                  <a:srgbClr val="E0D55A"/>
                </a:solidFill>
                <a:latin typeface="Gill Sans MT"/>
              </a:rPr>
              <a:t>oddych</a:t>
            </a:r>
            <a:r>
              <a:rPr lang="en-US" sz="1800">
                <a:solidFill>
                  <a:srgbClr val="E0D55A"/>
                </a:solidFill>
                <a:latin typeface="Gill Sans MT"/>
              </a:rPr>
              <a:t> a </a:t>
            </a:r>
            <a:r>
              <a:rPr lang="en-US" sz="1800" err="1">
                <a:solidFill>
                  <a:srgbClr val="E0D55A"/>
                </a:solidFill>
                <a:latin typeface="Gill Sans MT"/>
              </a:rPr>
              <a:t>pozastavenie</a:t>
            </a:r>
            <a:r>
              <a:rPr lang="en-US" sz="1800">
                <a:solidFill>
                  <a:srgbClr val="E0D55A"/>
                </a:solidFill>
                <a:latin typeface="Gill Sans MT"/>
              </a:rPr>
              <a:t> </a:t>
            </a:r>
            <a:r>
              <a:rPr lang="en-US" sz="1800" err="1">
                <a:solidFill>
                  <a:srgbClr val="E0D55A"/>
                </a:solidFill>
                <a:latin typeface="Gill Sans MT"/>
              </a:rPr>
              <a:t>sa</a:t>
            </a:r>
            <a:endParaRPr lang="en-US" sz="1800" err="1">
              <a:latin typeface="Gill Sans M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800" err="1">
                <a:solidFill>
                  <a:srgbClr val="E0D55A"/>
                </a:solidFill>
                <a:latin typeface="Gill Sans MT"/>
              </a:rPr>
              <a:t>Ubytovanie</a:t>
            </a:r>
            <a:r>
              <a:rPr lang="en-US" sz="1800">
                <a:solidFill>
                  <a:srgbClr val="E0D55A"/>
                </a:solidFill>
                <a:latin typeface="Gill Sans MT"/>
              </a:rPr>
              <a:t> a </a:t>
            </a:r>
            <a:r>
              <a:rPr lang="en-US" sz="1800" err="1">
                <a:solidFill>
                  <a:srgbClr val="E0D55A"/>
                </a:solidFill>
                <a:latin typeface="Gill Sans MT"/>
              </a:rPr>
              <a:t>stravovanie</a:t>
            </a:r>
            <a:endParaRPr lang="en-US" sz="1800" err="1">
              <a:latin typeface="Gill Sans MT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endParaRPr lang="en-US" sz="1800" dirty="0">
              <a:latin typeface="Gill Sans MT"/>
            </a:endParaRPr>
          </a:p>
          <a:p>
            <a:pPr marL="0" indent="0">
              <a:buNone/>
            </a:pPr>
            <a:endParaRPr lang="sk-SK" sz="1000" dirty="0"/>
          </a:p>
        </p:txBody>
      </p:sp>
      <p:pic>
        <p:nvPicPr>
          <p:cNvPr id="6" name="Obrázok 5" descr="Obrázok, na ktorom je exteriér, strom, budova, tráva&#10;&#10;Automaticky generovaný popis">
            <a:extLst>
              <a:ext uri="{FF2B5EF4-FFF2-40B4-BE49-F238E27FC236}">
                <a16:creationId xmlns:a16="http://schemas.microsoft.com/office/drawing/2014/main" id="{332BD8E4-B46F-6ADC-0933-E74BA105E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01" r="13701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Obrázok 7" descr="Obrázok, na ktorom je exteriér, strom, nebo, dom&#10;&#10;Automaticky generovaný popis">
            <a:extLst>
              <a:ext uri="{FF2B5EF4-FFF2-40B4-BE49-F238E27FC236}">
                <a16:creationId xmlns:a16="http://schemas.microsoft.com/office/drawing/2014/main" id="{32974A43-B61F-3426-1F59-FB9D6FA28B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96" r="450" b="-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9" name="Obrázok 8" descr="Obrázok, na ktorom je exteriér, budova, nebo, oblak&#10;&#10;Automaticky generovaný popis">
            <a:extLst>
              <a:ext uri="{FF2B5EF4-FFF2-40B4-BE49-F238E27FC236}">
                <a16:creationId xmlns:a16="http://schemas.microsoft.com/office/drawing/2014/main" id="{F8EA838A-E85A-8CD1-3CCF-E4E9274F10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53" r="1150" b="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8D61C28F-4F2E-D5C6-8E49-9F973C2E33F2}"/>
              </a:ext>
            </a:extLst>
          </p:cNvPr>
          <p:cNvSpPr/>
          <p:nvPr/>
        </p:nvSpPr>
        <p:spPr>
          <a:xfrm>
            <a:off x="202250" y="1868434"/>
            <a:ext cx="5180093" cy="1214057"/>
          </a:xfrm>
          <a:prstGeom prst="ellipse">
            <a:avLst/>
          </a:prstGeom>
          <a:solidFill>
            <a:schemeClr val="bg1"/>
          </a:solidFill>
          <a:ln w="76200">
            <a:solidFill>
              <a:srgbClr val="2C2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dirty="0">
                <a:solidFill>
                  <a:srgbClr val="E0D55A"/>
                </a:solidFill>
                <a:latin typeface="Gill Sans MT"/>
                <a:ea typeface="Arial"/>
                <a:cs typeface="Arial"/>
              </a:rPr>
              <a:t> INDIVIDUÁLNI PÚTNICI</a:t>
            </a:r>
            <a:r>
              <a:rPr lang="en-US" sz="2000" dirty="0">
                <a:latin typeface="Gill Sans MT"/>
                <a:ea typeface="Arial"/>
                <a:cs typeface="Arial"/>
              </a:rPr>
              <a:t>​</a:t>
            </a:r>
            <a:endParaRPr lang="sk-SK" dirty="0"/>
          </a:p>
          <a:p>
            <a:r>
              <a:rPr lang="en-US" sz="2000" dirty="0">
                <a:solidFill>
                  <a:srgbClr val="E0D55A"/>
                </a:solidFill>
                <a:latin typeface="Gill Sans MT"/>
                <a:cs typeface="Arial"/>
              </a:rPr>
              <a:t>ORGANIZOVANÉ PUTOVANIA</a:t>
            </a:r>
          </a:p>
        </p:txBody>
      </p:sp>
      <p:pic>
        <p:nvPicPr>
          <p:cNvPr id="7" name="Obrázok 6" descr="Obrázok, na ktorom je text, snímka obrazovky, symbol, písmo&#10;&#10;Automaticky generovaný popis">
            <a:extLst>
              <a:ext uri="{FF2B5EF4-FFF2-40B4-BE49-F238E27FC236}">
                <a16:creationId xmlns:a16="http://schemas.microsoft.com/office/drawing/2014/main" id="{C5D093D8-A0C6-106B-ABAD-048D3F40F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5989757"/>
            <a:ext cx="3048000" cy="73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75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DF115-0167-1C24-F9AC-4AFAEA8FE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FB25B"/>
                </a:solidFill>
                <a:latin typeface="Gill Sans MT"/>
              </a:rPr>
              <a:t>Príklady dobrej praxe 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047C97-3173-321D-5869-DC5F233FD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492" y="989871"/>
            <a:ext cx="7631507" cy="5754753"/>
          </a:xfrm>
        </p:spPr>
        <p:txBody>
          <a:bodyPr>
            <a:normAutofit/>
          </a:bodyPr>
          <a:lstStyle/>
          <a:p>
            <a:pPr marL="1367790" lvl="4" indent="0">
              <a:buNone/>
            </a:pPr>
            <a:r>
              <a:rPr lang="sk-SK" sz="2000" dirty="0">
                <a:solidFill>
                  <a:srgbClr val="CFB25B"/>
                </a:solidFill>
                <a:latin typeface="Gill Sans MT"/>
              </a:rPr>
              <a:t>III.CYKLOPÚŤ TRNAVA - NITRA </a:t>
            </a:r>
            <a:endParaRPr lang="sk-SK" sz="2000" dirty="0">
              <a:latin typeface="Gill Sans MT"/>
            </a:endParaRPr>
          </a:p>
          <a:p>
            <a:pPr marL="285750" indent="-285750">
              <a:buFont typeface="Courier New" panose="05020102010507070707" pitchFamily="18" charset="2"/>
              <a:buChar char="o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Občianske združenie Kreatívni ľudia, ako člen združenia Európska kultúrna cesta sv. Cyrila a Metoda organizovali </a:t>
            </a:r>
            <a:r>
              <a:rPr lang="sk-SK" sz="2000" b="1" dirty="0">
                <a:solidFill>
                  <a:srgbClr val="002060"/>
                </a:solidFill>
                <a:latin typeface="Gill Sans MT"/>
                <a:cs typeface="Arial"/>
              </a:rPr>
              <a:t>8.mája 2024 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už tretí ročník </a:t>
            </a:r>
            <a:r>
              <a:rPr lang="sk-SK" sz="2000" err="1">
                <a:solidFill>
                  <a:srgbClr val="002060"/>
                </a:solidFill>
                <a:latin typeface="Gill Sans MT"/>
                <a:cs typeface="Arial"/>
              </a:rPr>
              <a:t>cyklopúte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z Trnavy do Nitry. </a:t>
            </a:r>
          </a:p>
          <a:p>
            <a:pPr marL="285750" indent="-285750">
              <a:buFont typeface="Courier New" panose="05020102010507070707" pitchFamily="18" charset="2"/>
              <a:buChar char="o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Putovanie požehnal trnavský arcibiskup Otec Ján </a:t>
            </a:r>
            <a:r>
              <a:rPr lang="sk-SK" sz="2000" err="1">
                <a:solidFill>
                  <a:srgbClr val="002060"/>
                </a:solidFill>
                <a:latin typeface="Gill Sans MT"/>
                <a:cs typeface="Arial"/>
              </a:rPr>
              <a:t>Orosch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a celú trasu prešiel nitriansky biskup Otec Viliam </a:t>
            </a:r>
            <a:r>
              <a:rPr lang="sk-SK" sz="2000" err="1">
                <a:solidFill>
                  <a:srgbClr val="002060"/>
                </a:solidFill>
                <a:latin typeface="Gill Sans MT"/>
                <a:cs typeface="Arial"/>
              </a:rPr>
              <a:t>Judák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spolu s ďalšími kňazmi nitrianskej diecézy. </a:t>
            </a:r>
            <a:endParaRPr lang="sk-SK" sz="2000">
              <a:latin typeface="Gill Sans MT"/>
            </a:endParaRPr>
          </a:p>
          <a:p>
            <a:pPr marL="285750" indent="-285750">
              <a:buFont typeface="Courier New" panose="05020102010507070707" pitchFamily="18" charset="2"/>
              <a:buChar char="o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Počas </a:t>
            </a:r>
            <a:r>
              <a:rPr lang="sk-SK" sz="2000" err="1">
                <a:solidFill>
                  <a:srgbClr val="002060"/>
                </a:solidFill>
                <a:latin typeface="Gill Sans MT"/>
                <a:cs typeface="Arial"/>
              </a:rPr>
              <a:t>cyklopúte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boli predstavené viaceré zaujímavé miesta a bola venovaná na podporu opravy vzácneho organu v Kostole sv. Margity Antiochijskej v Šali</a:t>
            </a:r>
            <a:endParaRPr lang="sk-SK" sz="2000" b="1" dirty="0">
              <a:solidFill>
                <a:srgbClr val="002060"/>
              </a:solidFill>
              <a:latin typeface="Gill Sans MT"/>
              <a:cs typeface="Arial"/>
            </a:endParaRPr>
          </a:p>
        </p:txBody>
      </p:sp>
      <p:pic>
        <p:nvPicPr>
          <p:cNvPr id="7" name="Obrázok 6" descr="Obrázok, na ktorom je text, koleso, bicykel, pozemné vozidlo&#10;&#10;Automaticky generovaný popis">
            <a:extLst>
              <a:ext uri="{FF2B5EF4-FFF2-40B4-BE49-F238E27FC236}">
                <a16:creationId xmlns:a16="http://schemas.microsoft.com/office/drawing/2014/main" id="{FA88A95F-80E1-5907-2D7D-EE733BED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97" y="1830947"/>
            <a:ext cx="3481968" cy="4914900"/>
          </a:xfrm>
          <a:prstGeom prst="rect">
            <a:avLst/>
          </a:prstGeom>
        </p:spPr>
      </p:pic>
      <p:pic>
        <p:nvPicPr>
          <p:cNvPr id="4" name="Obrázok 3" descr="Obrázok, na ktorom je text, snímka obrazovky, symbol, písmo&#10;&#10;Automaticky generovaný popis">
            <a:extLst>
              <a:ext uri="{FF2B5EF4-FFF2-40B4-BE49-F238E27FC236}">
                <a16:creationId xmlns:a16="http://schemas.microsoft.com/office/drawing/2014/main" id="{CE863D42-0BC2-9CA7-6D2B-EFB3B87D2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5" y="5894507"/>
            <a:ext cx="2686050" cy="679212"/>
          </a:xfrm>
          <a:prstGeom prst="rect">
            <a:avLst/>
          </a:prstGeom>
        </p:spPr>
      </p:pic>
      <p:pic>
        <p:nvPicPr>
          <p:cNvPr id="5" name="Obrázok 4" descr="Obrázok, na ktorom je grafika, symbol, logo, kreslený obrázok&#10;&#10;Automaticky generovaný popis">
            <a:extLst>
              <a:ext uri="{FF2B5EF4-FFF2-40B4-BE49-F238E27FC236}">
                <a16:creationId xmlns:a16="http://schemas.microsoft.com/office/drawing/2014/main" id="{3F7DF2E5-F2FD-7C80-FDB7-5CBD8F89F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5715000"/>
            <a:ext cx="10001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7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DF115-0167-1C24-F9AC-4AFAEA8FE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 dirty="0">
                <a:solidFill>
                  <a:srgbClr val="CFB25B"/>
                </a:solidFill>
                <a:latin typeface="Gill Sans MT"/>
              </a:rPr>
              <a:t>Príklady dobrej praxe</a:t>
            </a:r>
            <a:r>
              <a:rPr lang="sk-SK" dirty="0">
                <a:solidFill>
                  <a:srgbClr val="CFB25B"/>
                </a:solidFill>
                <a:latin typeface="Arial Black"/>
              </a:rPr>
              <a:t> 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047C97-3173-321D-5869-DC5F233FD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367" y="1713771"/>
            <a:ext cx="7107632" cy="5030853"/>
          </a:xfrm>
        </p:spPr>
        <p:txBody>
          <a:bodyPr>
            <a:normAutofit fontScale="92500" lnSpcReduction="10000"/>
          </a:bodyPr>
          <a:lstStyle/>
          <a:p>
            <a:pPr marL="1367790" lvl="4" indent="0">
              <a:buNone/>
            </a:pPr>
            <a:r>
              <a:rPr lang="sk-SK" sz="2000" dirty="0">
                <a:solidFill>
                  <a:srgbClr val="CFB25B"/>
                </a:solidFill>
                <a:latin typeface="Gill Sans MT"/>
              </a:rPr>
              <a:t>NÁRODNÁ PÚŤ MOTORKÁROV NITRA - RÍM  </a:t>
            </a:r>
            <a:endParaRPr lang="sk-SK" sz="2000" dirty="0">
              <a:latin typeface="Gill Sans MT"/>
            </a:endParaRPr>
          </a:p>
          <a:p>
            <a:pPr marL="285750" indent="-285750">
              <a:buFont typeface="Courier New" panose="05020102010507070707" pitchFamily="18" charset="2"/>
              <a:buChar char="o"/>
            </a:pP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European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Route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St. Cyril and</a:t>
            </a:r>
            <a:r>
              <a:rPr lang="sk-SK" sz="2000" dirty="0">
                <a:solidFill>
                  <a:srgbClr val="4D5156"/>
                </a:solidFill>
                <a:latin typeface="Gill Sans MT"/>
                <a:cs typeface="Arial"/>
              </a:rPr>
              <a:t> </a:t>
            </a:r>
            <a:r>
              <a:rPr lang="sk-SK" sz="2000" dirty="0" err="1">
                <a:solidFill>
                  <a:srgbClr val="4D5156"/>
                </a:solidFill>
                <a:latin typeface="Gill Sans MT"/>
                <a:cs typeface="Arial"/>
              </a:rPr>
              <a:t>Methodius</a:t>
            </a:r>
            <a:r>
              <a:rPr lang="sk-SK" sz="2000" dirty="0">
                <a:solidFill>
                  <a:srgbClr val="4D5156"/>
                </a:solidFill>
                <a:latin typeface="Gill Sans MT"/>
                <a:cs typeface="Arial"/>
              </a:rPr>
              <a:t>, </a:t>
            </a:r>
            <a:r>
              <a:rPr lang="sk-SK" sz="2000" dirty="0" err="1">
                <a:solidFill>
                  <a:srgbClr val="4D5156"/>
                </a:solidFill>
                <a:latin typeface="Gill Sans MT"/>
                <a:cs typeface="Arial"/>
              </a:rPr>
              <a:t>o.z</a:t>
            </a:r>
            <a:r>
              <a:rPr lang="sk-SK" sz="2000" dirty="0">
                <a:solidFill>
                  <a:srgbClr val="4D5156"/>
                </a:solidFill>
                <a:latin typeface="Gill Sans MT"/>
                <a:cs typeface="Arial"/>
              </a:rPr>
              <a:t>.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, ako člen združenia Európska kultúrna cesta sv. Cyrila a Metoda organizovali 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motopúť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    </a:t>
            </a:r>
            <a:r>
              <a:rPr lang="sk-SK" sz="2000" b="1" dirty="0">
                <a:solidFill>
                  <a:srgbClr val="002060"/>
                </a:solidFill>
                <a:latin typeface="Gill Sans MT"/>
                <a:cs typeface="Arial"/>
              </a:rPr>
              <a:t>z Nitry do Ríma 27.mája - 5.júna 2024 </a:t>
            </a:r>
            <a:endParaRPr lang="sk-SK" b="1"/>
          </a:p>
          <a:p>
            <a:pPr marL="285750" indent="-285750">
              <a:buFont typeface="Courier New" panose="05020102010507070707" pitchFamily="18" charset="2"/>
              <a:buChar char="o"/>
            </a:pPr>
            <a:r>
              <a:rPr lang="sk-SK" sz="2000" err="1">
                <a:solidFill>
                  <a:srgbClr val="002060"/>
                </a:solidFill>
                <a:latin typeface="Gill Sans MT"/>
                <a:cs typeface="Arial"/>
              </a:rPr>
              <a:t>Motopútnici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so sebou niesli </a:t>
            </a:r>
            <a:r>
              <a:rPr lang="sk-SK" sz="2000" b="1" dirty="0">
                <a:solidFill>
                  <a:srgbClr val="002060"/>
                </a:solidFill>
                <a:latin typeface="Gill Sans MT"/>
                <a:cs typeface="Arial"/>
              </a:rPr>
              <a:t>taliansky preklad </a:t>
            </a:r>
            <a:r>
              <a:rPr lang="sk-SK" sz="2000" b="1" err="1">
                <a:solidFill>
                  <a:srgbClr val="002060"/>
                </a:solidFill>
                <a:latin typeface="Gill Sans MT"/>
                <a:cs typeface="Arial"/>
              </a:rPr>
              <a:t>Proglasu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– Predslovu k svätému evanjeliu, ktorý spolu s celým putovaním požehnal na pútnickom mieste Studnička - Pozba nitriansky biskup Otec Viliam </a:t>
            </a:r>
            <a:r>
              <a:rPr lang="sk-SK" sz="2000" err="1">
                <a:solidFill>
                  <a:srgbClr val="002060"/>
                </a:solidFill>
                <a:latin typeface="Gill Sans MT"/>
                <a:cs typeface="Arial"/>
              </a:rPr>
              <a:t>Judák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 </a:t>
            </a:r>
            <a:endParaRPr lang="sk-SK" sz="2000">
              <a:solidFill>
                <a:srgbClr val="3D3D3D"/>
              </a:solidFill>
              <a:latin typeface="Gill Sans MT"/>
              <a:cs typeface="Arial"/>
            </a:endParaRPr>
          </a:p>
          <a:p>
            <a:pPr marL="285750" indent="-285750">
              <a:buFont typeface="Courier New" panose="05020102010507070707" pitchFamily="18" charset="2"/>
              <a:buChar char="o"/>
            </a:pP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Motopútnici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 cestou navštevovali miesta späté s pôsobením sv. Cyrila a Metoda - maďarský 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Zalavár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, chorvátsky 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Jurandvor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, talianske 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Bibione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, 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Aquileu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a Rím </a:t>
            </a:r>
          </a:p>
          <a:p>
            <a:pPr marL="285750" indent="-285750">
              <a:buFont typeface="Courier New" panose="05020102010507070707" pitchFamily="18" charset="2"/>
              <a:buChar char="o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Počas návštevy slovenských biskupov Ad 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limina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apostolorum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v Ríme bol na slávnostnej svätej omši symbolicky taliansky preklad 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Proglasu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opäť položený na oltára v Bazilike Santa 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Maria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 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Maggiore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, ako kedysi v 9.storočí</a:t>
            </a:r>
          </a:p>
          <a:p>
            <a:pPr marL="285750" indent="-285750">
              <a:buFont typeface="Courier New" panose="05020102010507070707" pitchFamily="18" charset="2"/>
              <a:buChar char="o"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Neskôr bol </a:t>
            </a:r>
            <a:r>
              <a:rPr lang="sk-SK" sz="2000" dirty="0" err="1">
                <a:solidFill>
                  <a:srgbClr val="002060"/>
                </a:solidFill>
                <a:latin typeface="Gill Sans MT"/>
                <a:cs typeface="Arial"/>
              </a:rPr>
              <a:t>Proglas</a:t>
            </a: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 odovzdaný </a:t>
            </a:r>
            <a:r>
              <a:rPr lang="sk-SK" sz="2000" b="1" dirty="0">
                <a:solidFill>
                  <a:srgbClr val="002060"/>
                </a:solidFill>
                <a:latin typeface="Gill Sans MT"/>
                <a:cs typeface="Arial"/>
              </a:rPr>
              <a:t>Svätému Otcovi Františkovi</a:t>
            </a:r>
          </a:p>
        </p:txBody>
      </p:sp>
      <p:pic>
        <p:nvPicPr>
          <p:cNvPr id="8" name="Zástupný objekt pre obsah 3" descr="Obrázok, na ktorom je text, pozemné vozidlo, koleso, vozidlo&#10;&#10;Automaticky generovaný popis">
            <a:extLst>
              <a:ext uri="{FF2B5EF4-FFF2-40B4-BE49-F238E27FC236}">
                <a16:creationId xmlns:a16="http://schemas.microsoft.com/office/drawing/2014/main" id="{A2B9CA57-C3C9-6CDA-E421-0F59F133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" y="1916661"/>
            <a:ext cx="2704967" cy="2716906"/>
          </a:xfrm>
          <a:prstGeom prst="rect">
            <a:avLst/>
          </a:prstGeom>
        </p:spPr>
      </p:pic>
      <p:pic>
        <p:nvPicPr>
          <p:cNvPr id="9" name="Obrázok 8" descr="Obrázok, na ktorom je exteriér, vozidlo, koleso, pozemné vozidlo&#10;&#10;Automaticky generovaný popis">
            <a:extLst>
              <a:ext uri="{FF2B5EF4-FFF2-40B4-BE49-F238E27FC236}">
                <a16:creationId xmlns:a16="http://schemas.microsoft.com/office/drawing/2014/main" id="{B61E4753-2B64-4E67-E314-F16D14C7A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" y="4629150"/>
            <a:ext cx="3051154" cy="2228850"/>
          </a:xfrm>
          <a:prstGeom prst="rect">
            <a:avLst/>
          </a:prstGeom>
        </p:spPr>
      </p:pic>
      <p:pic>
        <p:nvPicPr>
          <p:cNvPr id="10" name="Obrázok 9" descr="Obrázok, na ktorom je ošatenie, osoba, chlap, rúcho&#10;&#10;Automaticky generovaný popis">
            <a:extLst>
              <a:ext uri="{FF2B5EF4-FFF2-40B4-BE49-F238E27FC236}">
                <a16:creationId xmlns:a16="http://schemas.microsoft.com/office/drawing/2014/main" id="{97246964-FD7C-5F46-5625-16AEE4A92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112770"/>
            <a:ext cx="3048000" cy="2032635"/>
          </a:xfrm>
          <a:prstGeom prst="rect">
            <a:avLst/>
          </a:prstGeom>
        </p:spPr>
      </p:pic>
      <p:pic>
        <p:nvPicPr>
          <p:cNvPr id="11" name="Obrázok 10" descr="Obrázok, na ktorom je symbol, kreslený obrázok, logo, emblém&#10;&#10;Automaticky generovaný popis">
            <a:extLst>
              <a:ext uri="{FF2B5EF4-FFF2-40B4-BE49-F238E27FC236}">
                <a16:creationId xmlns:a16="http://schemas.microsoft.com/office/drawing/2014/main" id="{16B329E5-6C2B-025D-1CC1-A96304579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948" y="5381625"/>
            <a:ext cx="1698604" cy="1162050"/>
          </a:xfrm>
          <a:prstGeom prst="rect">
            <a:avLst/>
          </a:prstGeom>
        </p:spPr>
      </p:pic>
      <p:pic>
        <p:nvPicPr>
          <p:cNvPr id="14" name="Obrázok 13" descr="Obrázok, na ktorom je dizajn&#10;&#10;Automaticky generovaný popis">
            <a:extLst>
              <a:ext uri="{FF2B5EF4-FFF2-40B4-BE49-F238E27FC236}">
                <a16:creationId xmlns:a16="http://schemas.microsoft.com/office/drawing/2014/main" id="{9DBF812B-A47D-7AF2-7EB1-6AD31BB1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1254" y="2164491"/>
            <a:ext cx="947169" cy="94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8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DF115-0167-1C24-F9AC-4AFAEA8FE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CFB25B"/>
                </a:solidFill>
                <a:latin typeface="Arial Black"/>
              </a:rPr>
              <a:t>Príklady dobrej praxe 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047C97-3173-321D-5869-DC5F233FD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7067" y="1904271"/>
            <a:ext cx="3230957" cy="4802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>
                <a:solidFill>
                  <a:srgbClr val="E0D55A"/>
                </a:solidFill>
                <a:latin typeface="Gill Sans MT"/>
                <a:cs typeface="Arial"/>
              </a:rPr>
              <a:t>HRA KRÍŽOM KRÁŽOM S NITRIANSKYM PASOM</a:t>
            </a:r>
            <a:endParaRPr lang="sk-SK"/>
          </a:p>
          <a:p>
            <a:pPr marL="0" indent="0">
              <a:buNone/>
            </a:pPr>
            <a:r>
              <a:rPr lang="sk-SK" sz="2000" dirty="0">
                <a:solidFill>
                  <a:srgbClr val="002060"/>
                </a:solidFill>
                <a:latin typeface="Gill Sans MT"/>
                <a:cs typeface="Arial"/>
              </a:rPr>
              <a:t>KOCR Nitriansky kraj vytvorila aplikáciu, kde majú návštevníci v čase od 15.6. do 15.10.2024 možnosť spoznať spolu 42 atraktívnych miest v nitrianskom kraji. </a:t>
            </a:r>
            <a:endParaRPr lang="sk-SK" dirty="0">
              <a:solidFill>
                <a:srgbClr val="3D3D3D"/>
              </a:solidFill>
              <a:latin typeface="Gill Sans MT"/>
              <a:cs typeface="Arial"/>
            </a:endParaRPr>
          </a:p>
          <a:p>
            <a:pPr marL="0" indent="0">
              <a:buNone/>
            </a:pPr>
            <a:r>
              <a:rPr lang="sk-SK" sz="2000" b="1" dirty="0">
                <a:solidFill>
                  <a:srgbClr val="002060"/>
                </a:solidFill>
                <a:latin typeface="Gill Sans MT"/>
                <a:cs typeface="Arial"/>
              </a:rPr>
              <a:t>Súčasťou aplikácie je putovanie po bodoch záujmu Cyrilo-metodskej cesty, kde je spolu          14 zaujímavých lokalít</a:t>
            </a:r>
            <a:endParaRPr lang="sk-SK">
              <a:solidFill>
                <a:srgbClr val="3D3D3D"/>
              </a:solidFill>
              <a:latin typeface="Gill Sans MT"/>
              <a:cs typeface="Arial"/>
            </a:endParaRPr>
          </a:p>
        </p:txBody>
      </p:sp>
      <p:pic>
        <p:nvPicPr>
          <p:cNvPr id="6" name="Obrázok 5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F09DBFA2-23F2-C8D4-2185-7FC9DF09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392" y="6181854"/>
            <a:ext cx="1200150" cy="523875"/>
          </a:xfrm>
          <a:prstGeom prst="rect">
            <a:avLst/>
          </a:prstGeom>
        </p:spPr>
      </p:pic>
      <p:pic>
        <p:nvPicPr>
          <p:cNvPr id="5" name="Obrázok 4" descr="Obrázok, na ktorom je text, ľudská tvár, úsmev, ošatenie&#10;&#10;Automaticky generovaný popis">
            <a:extLst>
              <a:ext uri="{FF2B5EF4-FFF2-40B4-BE49-F238E27FC236}">
                <a16:creationId xmlns:a16="http://schemas.microsoft.com/office/drawing/2014/main" id="{0D8F22AB-66BA-7612-A837-C76C54DF3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424" y="1895475"/>
            <a:ext cx="2905553" cy="4114800"/>
          </a:xfrm>
          <a:prstGeom prst="rect">
            <a:avLst/>
          </a:prstGeom>
        </p:spPr>
      </p:pic>
      <p:pic>
        <p:nvPicPr>
          <p:cNvPr id="4" name="Obrázok 3" descr="Obrázok, na ktorom je text, snímka obrazovky, ilustrácia, dizajn&#10;&#10;Automaticky generovaný popis">
            <a:extLst>
              <a:ext uri="{FF2B5EF4-FFF2-40B4-BE49-F238E27FC236}">
                <a16:creationId xmlns:a16="http://schemas.microsoft.com/office/drawing/2014/main" id="{DA1A0E11-9B09-7545-72C8-2B8598DC5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22" y="1905000"/>
            <a:ext cx="4264331" cy="260985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CA49CFFA-7EB0-F5A3-B10C-9D2129FC8C3F}"/>
              </a:ext>
            </a:extLst>
          </p:cNvPr>
          <p:cNvSpPr txBox="1"/>
          <p:nvPr/>
        </p:nvSpPr>
        <p:spPr>
          <a:xfrm>
            <a:off x="433001" y="4518711"/>
            <a:ext cx="439102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dirty="0">
                <a:solidFill>
                  <a:srgbClr val="E0D55A"/>
                </a:solidFill>
              </a:rPr>
              <a:t>CYRILO-METODSKÝ DETSKÝ PAS</a:t>
            </a:r>
          </a:p>
          <a:p>
            <a:r>
              <a:rPr lang="sk-SK" dirty="0">
                <a:solidFill>
                  <a:srgbClr val="110D7A"/>
                </a:solidFill>
              </a:rPr>
              <a:t>Slovenský Dom </a:t>
            </a:r>
            <a:r>
              <a:rPr lang="sk-SK" err="1">
                <a:solidFill>
                  <a:srgbClr val="110D7A"/>
                </a:solidFill>
              </a:rPr>
              <a:t>Centrope</a:t>
            </a:r>
            <a:r>
              <a:rPr lang="sk-SK" dirty="0">
                <a:solidFill>
                  <a:srgbClr val="110D7A"/>
                </a:solidFill>
              </a:rPr>
              <a:t> v Bratislave pripravil pre </a:t>
            </a:r>
            <a:r>
              <a:rPr lang="sk-SK">
                <a:solidFill>
                  <a:srgbClr val="110D7A"/>
                </a:solidFill>
              </a:rPr>
              <a:t>návštevníkov</a:t>
            </a:r>
            <a:endParaRPr lang="sk-SK" b="1">
              <a:solidFill>
                <a:srgbClr val="E0D55A"/>
              </a:solidFill>
            </a:endParaRPr>
          </a:p>
          <a:p>
            <a:r>
              <a:rPr lang="sk-SK" b="1" dirty="0">
                <a:solidFill>
                  <a:srgbClr val="110D7A"/>
                </a:solidFill>
              </a:rPr>
              <a:t>Bratislavského a Trnavského kraja </a:t>
            </a:r>
            <a:endParaRPr lang="sk-SK" b="1" dirty="0">
              <a:solidFill>
                <a:srgbClr val="E0D55A"/>
              </a:solidFill>
            </a:endParaRPr>
          </a:p>
          <a:p>
            <a:r>
              <a:rPr lang="sk-SK" b="1" dirty="0">
                <a:solidFill>
                  <a:srgbClr val="110D7A"/>
                </a:solidFill>
              </a:rPr>
              <a:t>možnosť spoznať s deťmi zaujímavé miesta Cyrilo-metodskej cesty</a:t>
            </a:r>
            <a:endParaRPr lang="sk-SK" b="1">
              <a:solidFill>
                <a:srgbClr val="E0D55A"/>
              </a:solidFill>
            </a:endParaRPr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4B078A87-F294-8976-CF1A-1364AABB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163" y="6272213"/>
            <a:ext cx="19716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768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981D29AF947949BFD0A57E39A83DCC" ma:contentTypeVersion="15" ma:contentTypeDescription="Umožňuje vytvoriť nový dokument." ma:contentTypeScope="" ma:versionID="088e7154ac2b3cd3713c4779313da574">
  <xsd:schema xmlns:xsd="http://www.w3.org/2001/XMLSchema" xmlns:xs="http://www.w3.org/2001/XMLSchema" xmlns:p="http://schemas.microsoft.com/office/2006/metadata/properties" xmlns:ns2="65999104-705d-4e07-8f2a-1a07d2771487" xmlns:ns3="0c31246e-016c-483c-9fc8-8feeef879cbd" targetNamespace="http://schemas.microsoft.com/office/2006/metadata/properties" ma:root="true" ma:fieldsID="b7beca743e67285869b7b1af66f8c0de" ns2:_="" ns3:_="">
    <xsd:import namespace="65999104-705d-4e07-8f2a-1a07d2771487"/>
    <xsd:import namespace="0c31246e-016c-483c-9fc8-8feeef879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99104-705d-4e07-8f2a-1a07d27714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a" ma:readOnly="false" ma:fieldId="{5cf76f15-5ced-4ddc-b409-7134ff3c332f}" ma:taxonomyMulti="true" ma:sspId="c5b04c4a-e78d-46ce-aa00-2093fb86d1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1246e-016c-483c-9fc8-8feeef879cb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5f6882c-bb13-4bfe-81f3-6b6f7eec2d22}" ma:internalName="TaxCatchAll" ma:showField="CatchAllData" ma:web="0c31246e-016c-483c-9fc8-8feeef879c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65999104-705d-4e07-8f2a-1a07d2771487" xsi:nil="true"/>
    <SharedWithUsers xmlns="0c31246e-016c-483c-9fc8-8feeef879cbd">
      <UserInfo>
        <DisplayName/>
        <AccountId xsi:nil="true"/>
        <AccountType/>
      </UserInfo>
    </SharedWithUsers>
    <lcf76f155ced4ddcb4097134ff3c332f xmlns="65999104-705d-4e07-8f2a-1a07d2771487">
      <Terms xmlns="http://schemas.microsoft.com/office/infopath/2007/PartnerControls"/>
    </lcf76f155ced4ddcb4097134ff3c332f>
    <TaxCatchAll xmlns="0c31246e-016c-483c-9fc8-8feeef879cbd" xsi:nil="true"/>
  </documentManagement>
</p:properties>
</file>

<file path=customXml/itemProps1.xml><?xml version="1.0" encoding="utf-8"?>
<ds:datastoreItem xmlns:ds="http://schemas.openxmlformats.org/officeDocument/2006/customXml" ds:itemID="{C5730FDA-6DD7-45C0-91AC-DABA83C30B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99104-705d-4e07-8f2a-1a07d2771487"/>
    <ds:schemaRef ds:uri="0c31246e-016c-483c-9fc8-8feeef879c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612829-8766-4569-A8D1-9692F93E5B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738CD0-D93E-4475-8D9A-7C994F1645A9}">
  <ds:schemaRefs>
    <ds:schemaRef ds:uri="http://schemas.microsoft.com/office/2006/metadata/properties"/>
    <ds:schemaRef ds:uri="http://schemas.microsoft.com/office/infopath/2007/PartnerControls"/>
    <ds:schemaRef ds:uri="65999104-705d-4e07-8f2a-1a07d2771487"/>
    <ds:schemaRef ds:uri="0c31246e-016c-483c-9fc8-8feeef879c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Širokouhlá</PresentationFormat>
  <Paragraphs>0</Paragraphs>
  <Slides>12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2</vt:i4>
      </vt:variant>
      <vt:variant>
        <vt:lpstr>Nadpisy snímok</vt:lpstr>
      </vt:variant>
      <vt:variant>
        <vt:i4>12</vt:i4>
      </vt:variant>
    </vt:vector>
  </HeadingPairs>
  <TitlesOfParts>
    <vt:vector size="14" baseType="lpstr">
      <vt:lpstr>Motív Office</vt:lpstr>
      <vt:lpstr>Dividend</vt:lpstr>
      <vt:lpstr>Prezentácia programu PowerPoint</vt:lpstr>
      <vt:lpstr>EURÓPSKA KULTÚRNA CESTA SV.CYRILA A METODA</vt:lpstr>
      <vt:lpstr> INŠTITUCIONÁLNE  ZABEZPEČENIE EURÓPSKEJ  KULTÚRNEJ CESTY  sv. CYRILA a METODA </vt:lpstr>
      <vt:lpstr>Prezentácia programu PowerPoint</vt:lpstr>
      <vt:lpstr>PREČO DNES PUTOVAŤ ?</vt:lpstr>
      <vt:lpstr>AKO PUTOVAŤ PO CYRILO-METODSKEJ CESTE ?</vt:lpstr>
      <vt:lpstr>Príklady dobrej praxe </vt:lpstr>
      <vt:lpstr>Príklady dobrej praxe </vt:lpstr>
      <vt:lpstr>Príklady dobrej praxe </vt:lpstr>
      <vt:lpstr> 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/>
  <cp:revision>1588</cp:revision>
  <dcterms:created xsi:type="dcterms:W3CDTF">2024-06-25T21:46:55Z</dcterms:created>
  <dcterms:modified xsi:type="dcterms:W3CDTF">2024-11-24T22:22:32Z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TriggerFlowInfo">
    <vt:lpwstr/>
  </property>
  <property fmtid="{D5CDD505-2E9C-101B-9397-08002B2CF9AE}" pid="4" name="_SharedFileIndex">
    <vt:lpwstr/>
  </property>
  <property fmtid="{D5CDD505-2E9C-101B-9397-08002B2CF9AE}" pid="5" name="_ExtendedDescription">
    <vt:lpwstr/>
  </property>
  <property fmtid="{D5CDD505-2E9C-101B-9397-08002B2CF9AE}" pid="6" name="MediaServiceImageTags">
    <vt:lpwstr/>
  </property>
  <property fmtid="{D5CDD505-2E9C-101B-9397-08002B2CF9AE}" pid="7" name="_SourceUrl">
    <vt:lpwstr/>
  </property>
  <property fmtid="{D5CDD505-2E9C-101B-9397-08002B2CF9AE}" pid="8" name="ContentTypeId">
    <vt:lpwstr>0x0101005C981D29AF947949BFD0A57E39A83DCC</vt:lpwstr>
  </property>
</Properties>
</file>